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3" r:id="rId3"/>
    <p:sldId id="279" r:id="rId4"/>
    <p:sldId id="327" r:id="rId5"/>
    <p:sldId id="329" r:id="rId6"/>
    <p:sldId id="338" r:id="rId7"/>
    <p:sldId id="340" r:id="rId8"/>
    <p:sldId id="339" r:id="rId9"/>
    <p:sldId id="330" r:id="rId10"/>
    <p:sldId id="332" r:id="rId11"/>
    <p:sldId id="331" r:id="rId12"/>
    <p:sldId id="333" r:id="rId13"/>
    <p:sldId id="334" r:id="rId14"/>
    <p:sldId id="381" r:id="rId15"/>
    <p:sldId id="341" r:id="rId16"/>
    <p:sldId id="335" r:id="rId17"/>
    <p:sldId id="336" r:id="rId18"/>
    <p:sldId id="349" r:id="rId19"/>
    <p:sldId id="337" r:id="rId20"/>
    <p:sldId id="344" r:id="rId21"/>
    <p:sldId id="345" r:id="rId22"/>
    <p:sldId id="347" r:id="rId23"/>
    <p:sldId id="346" r:id="rId24"/>
    <p:sldId id="353" r:id="rId25"/>
    <p:sldId id="355" r:id="rId26"/>
    <p:sldId id="356" r:id="rId27"/>
    <p:sldId id="351" r:id="rId28"/>
    <p:sldId id="348" r:id="rId29"/>
    <p:sldId id="352" r:id="rId30"/>
    <p:sldId id="350" r:id="rId31"/>
    <p:sldId id="357" r:id="rId32"/>
    <p:sldId id="354" r:id="rId33"/>
    <p:sldId id="358" r:id="rId34"/>
    <p:sldId id="362" r:id="rId35"/>
    <p:sldId id="359" r:id="rId36"/>
    <p:sldId id="360" r:id="rId37"/>
    <p:sldId id="363" r:id="rId38"/>
    <p:sldId id="361" r:id="rId39"/>
    <p:sldId id="371" r:id="rId40"/>
    <p:sldId id="372" r:id="rId41"/>
    <p:sldId id="374" r:id="rId42"/>
    <p:sldId id="375" r:id="rId43"/>
    <p:sldId id="328" r:id="rId44"/>
    <p:sldId id="378" r:id="rId45"/>
    <p:sldId id="376" r:id="rId46"/>
    <p:sldId id="377" r:id="rId47"/>
    <p:sldId id="364" r:id="rId48"/>
    <p:sldId id="379" r:id="rId49"/>
    <p:sldId id="380" r:id="rId50"/>
  </p:sldIdLst>
  <p:sldSz cx="9906000" cy="6858000" type="A4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E00"/>
    <a:srgbClr val="262626"/>
    <a:srgbClr val="5F5F5F"/>
    <a:srgbClr val="000000"/>
    <a:srgbClr val="FFFFFF"/>
    <a:srgbClr val="C91C1D"/>
    <a:srgbClr val="122B4A"/>
    <a:srgbClr val="404F21"/>
    <a:srgbClr val="C7A913"/>
    <a:srgbClr val="E8C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08" autoAdjust="0"/>
    <p:restoredTop sz="96437" autoAdjust="0"/>
  </p:normalViewPr>
  <p:slideViewPr>
    <p:cSldViewPr>
      <p:cViewPr>
        <p:scale>
          <a:sx n="57" d="100"/>
          <a:sy n="57" d="100"/>
        </p:scale>
        <p:origin x="400" y="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F25F4E48-68E1-4BB1-9CA5-6A6E30F3E36D}" type="datetimeFigureOut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749300"/>
            <a:ext cx="5413375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5A4F86-C80D-4A48-8852-DE65FD957F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8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96E3D-863A-43CB-A884-1242DF398EC5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84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B2D7-714F-4D76-B2E7-D7729ABE2C84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5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B1DC-7E93-4497-ACA5-CE4AF36E7D1D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8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3D3B-1B0B-4A9B-B790-BF43EB89F049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72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511A7-C6D3-490F-821D-A0C98B660A08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10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5AC88-F925-41B5-A4A7-FC60F7B0CC2F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19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CAED-637F-4EC1-8E27-0F525DE32356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22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790B3-2C5D-4008-A706-4145971C83B6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3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78F3-7B67-4102-8A36-7F9EBBA5AE07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82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ECC5-0CB1-41FE-BAF2-1D0BF715A667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CA17-F180-4044-9C8C-BEE3E4F0C329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49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6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15B6-D266-437C-830B-8FB748F7AFCF}" type="datetime1">
              <a:rPr lang="ko-KR" altLang="en-US" smtClean="0"/>
              <a:t>2021-01-25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574866" y="649673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C4E17-EA00-48D7-9432-ACBDEAD5179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-87560" y="6830702"/>
            <a:ext cx="10081120" cy="864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0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32720" y="1916837"/>
            <a:ext cx="4680520" cy="830997"/>
            <a:chOff x="2612739" y="2583219"/>
            <a:chExt cx="4680520" cy="784167"/>
          </a:xfrm>
        </p:grpSpPr>
        <p:sp>
          <p:nvSpPr>
            <p:cNvPr id="5" name="TextBox 4"/>
            <p:cNvSpPr txBox="1"/>
            <p:nvPr/>
          </p:nvSpPr>
          <p:spPr>
            <a:xfrm>
              <a:off x="3629574" y="2583219"/>
              <a:ext cx="2646878" cy="7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 err="1">
                  <a:latin typeface="Raleway" pitchFamily="34" charset="0"/>
                  <a:ea typeface="+mj-ea"/>
                </a:rPr>
                <a:t>펫토피아</a:t>
              </a:r>
              <a:endParaRPr lang="ko-KR" altLang="en-US" sz="4800" b="1" dirty="0">
                <a:latin typeface="Raleway" pitchFamily="34" charset="0"/>
                <a:ea typeface="+mj-ea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2612739" y="3211031"/>
              <a:ext cx="468052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FA3F0F3-0BB0-4F0B-AA0A-E25C470F1D0F}"/>
              </a:ext>
            </a:extLst>
          </p:cNvPr>
          <p:cNvSpPr txBox="1"/>
          <p:nvPr/>
        </p:nvSpPr>
        <p:spPr>
          <a:xfrm>
            <a:off x="4664968" y="4869160"/>
            <a:ext cx="4331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조 김보경</a:t>
            </a:r>
            <a:r>
              <a:rPr lang="en-US" altLang="ko-KR" dirty="0"/>
              <a:t> </a:t>
            </a:r>
            <a:r>
              <a:rPr lang="ko-KR" altLang="en-US" dirty="0" err="1"/>
              <a:t>정의진</a:t>
            </a:r>
            <a:r>
              <a:rPr lang="ko-KR" altLang="en-US" dirty="0"/>
              <a:t> 박해진 박민하 강정우</a:t>
            </a:r>
          </a:p>
        </p:txBody>
      </p:sp>
    </p:spTree>
    <p:extLst>
      <p:ext uri="{BB962C8B-B14F-4D97-AF65-F5344CB8AC3E}">
        <p14:creationId xmlns:p14="http://schemas.microsoft.com/office/powerpoint/2010/main" val="407994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038" y="203737"/>
              <a:ext cx="1481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모임 생성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93" y="375411"/>
            <a:ext cx="2251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WalkCreate.jsp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산책 홈에서 모임 생성 버튼 클릭</a:t>
            </a:r>
            <a:endParaRPr lang="en-US" altLang="ko-KR" sz="1200" dirty="0"/>
          </a:p>
          <a:p>
            <a:r>
              <a:rPr lang="ko-KR" altLang="en-US" sz="1200" dirty="0"/>
              <a:t>시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원하는 조건 선택 후 모임생성 버튼</a:t>
            </a:r>
            <a:endParaRPr lang="en-US" altLang="ko-KR" sz="1200" dirty="0"/>
          </a:p>
          <a:p>
            <a:r>
              <a:rPr lang="ko-KR" altLang="en-US" sz="1200" dirty="0"/>
              <a:t>클릭 시 모임 생성 완료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41BC3-E1B0-49D1-8087-105FF83C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5" y="1169170"/>
            <a:ext cx="6243430" cy="44169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B4C9E83-DC67-4A2C-8DE8-512F8242A532}"/>
              </a:ext>
            </a:extLst>
          </p:cNvPr>
          <p:cNvSpPr/>
          <p:nvPr/>
        </p:nvSpPr>
        <p:spPr>
          <a:xfrm>
            <a:off x="3048851" y="5301208"/>
            <a:ext cx="1040050" cy="28803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2123A7-EEEF-44FE-9BCE-7476C59166DF}"/>
              </a:ext>
            </a:extLst>
          </p:cNvPr>
          <p:cNvSpPr/>
          <p:nvPr/>
        </p:nvSpPr>
        <p:spPr>
          <a:xfrm>
            <a:off x="3008784" y="1268760"/>
            <a:ext cx="576064" cy="216024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26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0697" y="203737"/>
              <a:ext cx="102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찾기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2680" y="367527"/>
            <a:ext cx="203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WalkFind.jsp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18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산책 홈에서 모임 찾기 버튼 클릭 시</a:t>
            </a:r>
            <a:endParaRPr lang="en-US" altLang="ko-KR" sz="1200" dirty="0"/>
          </a:p>
          <a:p>
            <a:r>
              <a:rPr lang="ko-KR" altLang="en-US" sz="1200" dirty="0"/>
              <a:t>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원하는 조건의 산책을 찾는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조건 선택 후 모임 검색하기</a:t>
            </a:r>
            <a:endParaRPr lang="en-US" altLang="ko-KR" sz="1200" dirty="0"/>
          </a:p>
          <a:p>
            <a:r>
              <a:rPr lang="ko-KR" altLang="en-US" sz="1200" dirty="0"/>
              <a:t>클릭 시 조건에 부합하는 산책</a:t>
            </a:r>
            <a:endParaRPr lang="en-US" altLang="ko-KR" sz="1200" dirty="0"/>
          </a:p>
          <a:p>
            <a:r>
              <a:rPr lang="ko-KR" altLang="en-US" sz="1200" dirty="0"/>
              <a:t>리스트 출력 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2D06CB-4EDE-427D-881A-67840F8D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4" y="1188219"/>
            <a:ext cx="6304458" cy="4030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EE418F-26B3-49FE-9FD6-4AC6BF801DA1}"/>
              </a:ext>
            </a:extLst>
          </p:cNvPr>
          <p:cNvSpPr/>
          <p:nvPr/>
        </p:nvSpPr>
        <p:spPr>
          <a:xfrm>
            <a:off x="2792760" y="1556792"/>
            <a:ext cx="792088" cy="36004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FCE450-96A7-4EDF-9D6B-7AED4B283AFF}"/>
              </a:ext>
            </a:extLst>
          </p:cNvPr>
          <p:cNvSpPr/>
          <p:nvPr/>
        </p:nvSpPr>
        <p:spPr>
          <a:xfrm>
            <a:off x="3080792" y="4815154"/>
            <a:ext cx="878251" cy="270030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41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038" y="203737"/>
              <a:ext cx="1481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찾기 결과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26" y="375411"/>
            <a:ext cx="3155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WalkListBoardSearch.jsp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22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산책 찾기 폼에 입력한 조건에</a:t>
            </a:r>
            <a:endParaRPr lang="en-US" altLang="ko-KR" sz="1200" dirty="0"/>
          </a:p>
          <a:p>
            <a:r>
              <a:rPr lang="ko-KR" altLang="en-US" sz="1200" dirty="0"/>
              <a:t>만족하는 산책모임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산책모임 검색 폼으로 돌아가기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520F20-ED1E-4353-9CD2-24D0CB26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1" y="1213777"/>
            <a:ext cx="6309613" cy="271927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EF551C9-FDD4-4CDE-B823-1CA36F52F4AD}"/>
              </a:ext>
            </a:extLst>
          </p:cNvPr>
          <p:cNvSpPr/>
          <p:nvPr/>
        </p:nvSpPr>
        <p:spPr>
          <a:xfrm>
            <a:off x="5529064" y="2420888"/>
            <a:ext cx="720080" cy="288032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F384F-8EA6-4C45-8D2E-E454E7B9E99C}"/>
              </a:ext>
            </a:extLst>
          </p:cNvPr>
          <p:cNvSpPr txBox="1"/>
          <p:nvPr/>
        </p:nvSpPr>
        <p:spPr>
          <a:xfrm>
            <a:off x="6163572" y="2379760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348650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556" y="203737"/>
              <a:ext cx="1527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전체보기 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2680" y="394460"/>
            <a:ext cx="2507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WalkListBoard.jsp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224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산책 홈에서 산책 전체 보기 </a:t>
            </a:r>
            <a:endParaRPr lang="en-US" altLang="ko-KR" sz="1200" dirty="0"/>
          </a:p>
          <a:p>
            <a:r>
              <a:rPr lang="ko-KR" altLang="en-US" sz="1200" dirty="0"/>
              <a:t>버튼 클릭 시 출력되는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산책모임 전체 리스트 출력 기능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산책모임 검색폼으로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메인으로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산책 상세내역 페이지로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C45909-3E42-40B0-9D67-AF468CC7C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3" y="1188219"/>
            <a:ext cx="6478452" cy="398145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C5BD767-F9BE-43C8-911F-3D4E1E19667C}"/>
              </a:ext>
            </a:extLst>
          </p:cNvPr>
          <p:cNvSpPr/>
          <p:nvPr/>
        </p:nvSpPr>
        <p:spPr>
          <a:xfrm>
            <a:off x="4953000" y="2492896"/>
            <a:ext cx="648072" cy="21602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8E32BC7-F9AE-40A3-9E89-2B89E07AF662}"/>
              </a:ext>
            </a:extLst>
          </p:cNvPr>
          <p:cNvSpPr/>
          <p:nvPr/>
        </p:nvSpPr>
        <p:spPr>
          <a:xfrm>
            <a:off x="5601072" y="2511945"/>
            <a:ext cx="648072" cy="21602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E28A1-67C9-40DE-AED0-678693E63069}"/>
              </a:ext>
            </a:extLst>
          </p:cNvPr>
          <p:cNvSpPr txBox="1"/>
          <p:nvPr/>
        </p:nvSpPr>
        <p:spPr>
          <a:xfrm>
            <a:off x="5139214" y="224105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          ②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001FCC8-69D1-4460-94F3-7E3CDE6222E4}"/>
              </a:ext>
            </a:extLst>
          </p:cNvPr>
          <p:cNvSpPr/>
          <p:nvPr/>
        </p:nvSpPr>
        <p:spPr>
          <a:xfrm>
            <a:off x="992560" y="2852936"/>
            <a:ext cx="792088" cy="216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51CD7E-D228-4FE8-A84A-3612857873E6}"/>
              </a:ext>
            </a:extLst>
          </p:cNvPr>
          <p:cNvSpPr txBox="1"/>
          <p:nvPr/>
        </p:nvSpPr>
        <p:spPr>
          <a:xfrm>
            <a:off x="1183499" y="249289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63352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520" y="203737"/>
              <a:ext cx="1434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상세보기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13743" y="394460"/>
            <a:ext cx="2366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WalkMeeting.jsp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산책모임 리스트에서 제목 클릭 시 </a:t>
            </a:r>
            <a:endParaRPr lang="en-US" altLang="ko-KR" sz="1200" dirty="0"/>
          </a:p>
          <a:p>
            <a:r>
              <a:rPr lang="ko-KR" altLang="en-US" sz="1200" dirty="0"/>
              <a:t>이동하는 산책 상세보기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상세보기 페이지에서</a:t>
            </a:r>
            <a:r>
              <a:rPr lang="en-US" altLang="ko-KR" sz="1200" dirty="0"/>
              <a:t> </a:t>
            </a:r>
            <a:r>
              <a:rPr lang="ko-KR" altLang="en-US" sz="1200" dirty="0"/>
              <a:t>참여하기</a:t>
            </a:r>
            <a:endParaRPr lang="en-US" altLang="ko-KR" sz="1200" dirty="0"/>
          </a:p>
          <a:p>
            <a:r>
              <a:rPr lang="ko-KR" altLang="en-US" sz="1200" dirty="0"/>
              <a:t>버튼 클릭 시 참여 팝업</a:t>
            </a:r>
            <a:r>
              <a:rPr lang="en-US" altLang="ko-KR" sz="1200" dirty="0"/>
              <a:t> </a:t>
            </a:r>
            <a:r>
              <a:rPr lang="ko-KR" altLang="en-US" sz="1200" dirty="0"/>
              <a:t>뜨고 </a:t>
            </a:r>
            <a:endParaRPr lang="en-US" altLang="ko-KR" sz="1200" dirty="0"/>
          </a:p>
          <a:p>
            <a:r>
              <a:rPr lang="ko-KR" altLang="en-US" sz="1200" dirty="0"/>
              <a:t>강아지 선택 후 참여하기 버튼</a:t>
            </a:r>
            <a:endParaRPr lang="en-US" altLang="ko-KR" sz="1200" dirty="0"/>
          </a:p>
          <a:p>
            <a:r>
              <a:rPr lang="ko-KR" altLang="en-US" sz="1200" dirty="0"/>
              <a:t>누르면 산책 참여 완료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작성자 닉네임 클릭 시 모임 </a:t>
            </a:r>
            <a:r>
              <a:rPr lang="ko-KR" altLang="en-US" sz="1200" dirty="0" err="1"/>
              <a:t>개설자</a:t>
            </a:r>
            <a:endParaRPr lang="en-US" altLang="ko-KR" sz="1200" dirty="0"/>
          </a:p>
          <a:p>
            <a:r>
              <a:rPr lang="ko-KR" altLang="en-US" sz="1200" dirty="0"/>
              <a:t>프로필과 펫 프로필 팝업 보기 가능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9D78C9-1C54-413A-8011-5CDF5126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8" y="2607892"/>
            <a:ext cx="4461483" cy="259570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6C69E-F4BC-4D2F-9DD2-D94F5990B700}"/>
              </a:ext>
            </a:extLst>
          </p:cNvPr>
          <p:cNvSpPr/>
          <p:nvPr/>
        </p:nvSpPr>
        <p:spPr>
          <a:xfrm>
            <a:off x="4359169" y="4483346"/>
            <a:ext cx="532498" cy="353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729698-C687-495C-811D-50BF3036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163" y="5203596"/>
            <a:ext cx="2692660" cy="9704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ECD8EEC-DC43-447D-844E-89503C1FD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43" y="1030050"/>
            <a:ext cx="1709854" cy="128831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0EADBE-EDAB-4CEB-85E1-A17D0913F6B1}"/>
              </a:ext>
            </a:extLst>
          </p:cNvPr>
          <p:cNvSpPr/>
          <p:nvPr/>
        </p:nvSpPr>
        <p:spPr>
          <a:xfrm>
            <a:off x="3279050" y="2683146"/>
            <a:ext cx="36004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28C935E-5B60-4531-BC9A-22AAE77F41AC}"/>
              </a:ext>
            </a:extLst>
          </p:cNvPr>
          <p:cNvSpPr/>
          <p:nvPr/>
        </p:nvSpPr>
        <p:spPr>
          <a:xfrm rot="10800000">
            <a:off x="3328530" y="2400199"/>
            <a:ext cx="310557" cy="2076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94EEC05-FA47-41F9-AADC-602415611692}"/>
              </a:ext>
            </a:extLst>
          </p:cNvPr>
          <p:cNvSpPr/>
          <p:nvPr/>
        </p:nvSpPr>
        <p:spPr>
          <a:xfrm>
            <a:off x="4503782" y="4929731"/>
            <a:ext cx="316470" cy="3210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E0FC50-2732-4FC0-BF0A-ACA4F88F2ACD}"/>
              </a:ext>
            </a:extLst>
          </p:cNvPr>
          <p:cNvSpPr/>
          <p:nvPr/>
        </p:nvSpPr>
        <p:spPr>
          <a:xfrm>
            <a:off x="5228726" y="5686288"/>
            <a:ext cx="660378" cy="2629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3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펫 다이어리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03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334698"/>
              </p:ext>
            </p:extLst>
          </p:nvPr>
        </p:nvGraphicFramePr>
        <p:xfrm>
          <a:off x="5385048" y="3861048"/>
          <a:ext cx="3240360" cy="1944216"/>
        </p:xfrm>
        <a:graphic>
          <a:graphicData uri="http://schemas.openxmlformats.org/drawingml/2006/table">
            <a:tbl>
              <a:tblPr firstRow="1" bandRow="1"/>
              <a:tblGrid>
                <a:gridCol w="87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다이어리 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u="none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 프로필</a:t>
                      </a:r>
                      <a:endParaRPr lang="en-US" altLang="ko-KR" sz="1600" u="none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3.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일정 관리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4.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 공유하기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5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63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520" y="203737"/>
              <a:ext cx="1434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다이어리 설명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97088" y="394460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DiaryInfo.jsp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785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상단의 펫 다이어리 메뉴 </a:t>
            </a:r>
            <a:r>
              <a:rPr lang="ko-KR" altLang="en-US" sz="1200" dirty="0" err="1"/>
              <a:t>클릭시</a:t>
            </a:r>
            <a:endParaRPr lang="en-US" altLang="ko-KR" sz="1200" dirty="0"/>
          </a:p>
          <a:p>
            <a:r>
              <a:rPr lang="ko-KR" altLang="en-US" sz="1200" dirty="0"/>
              <a:t>다이어리 정보제공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펫다이어리에</a:t>
            </a:r>
            <a:r>
              <a:rPr lang="ko-KR" altLang="en-US" sz="1200" dirty="0"/>
              <a:t> 대한 안내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</a:t>
            </a:r>
            <a:r>
              <a:rPr lang="en-US" altLang="ko-KR" sz="1200" dirty="0"/>
              <a:t>Start </a:t>
            </a:r>
            <a:r>
              <a:rPr lang="ko-KR" altLang="en-US" sz="1200" dirty="0"/>
              <a:t>버튼 클릭 시 다이어리 </a:t>
            </a:r>
            <a:endParaRPr lang="en-US" altLang="ko-KR" sz="1200" dirty="0"/>
          </a:p>
          <a:p>
            <a:r>
              <a:rPr lang="ko-KR" altLang="en-US" sz="1200" dirty="0"/>
              <a:t>     홈으로 이동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2CEF2-F57D-47B3-8D7B-4E62B186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7" y="1204260"/>
            <a:ext cx="6096769" cy="447689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B340B38B-3B62-4F74-BBF0-05F8E950BA9E}"/>
              </a:ext>
            </a:extLst>
          </p:cNvPr>
          <p:cNvSpPr/>
          <p:nvPr/>
        </p:nvSpPr>
        <p:spPr>
          <a:xfrm>
            <a:off x="3872880" y="2636912"/>
            <a:ext cx="108010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2E447-1AF5-45E4-9C48-0D8AC421C955}"/>
              </a:ext>
            </a:extLst>
          </p:cNvPr>
          <p:cNvSpPr txBox="1"/>
          <p:nvPr/>
        </p:nvSpPr>
        <p:spPr>
          <a:xfrm>
            <a:off x="4773777" y="252090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E23AB3-0ACD-4C29-97AC-0A04E6D9B2CE}"/>
              </a:ext>
            </a:extLst>
          </p:cNvPr>
          <p:cNvSpPr/>
          <p:nvPr/>
        </p:nvSpPr>
        <p:spPr>
          <a:xfrm>
            <a:off x="3540239" y="1567389"/>
            <a:ext cx="580160" cy="2901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4805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1144" y="203737"/>
              <a:ext cx="1321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다이어리 홈 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5723" y="385707"/>
            <a:ext cx="1630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Diary.jsp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0359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다이어리 정보제공 페이지에서 </a:t>
            </a:r>
            <a:endParaRPr lang="en-US" altLang="ko-KR" sz="1200" dirty="0"/>
          </a:p>
          <a:p>
            <a:r>
              <a:rPr lang="en-US" altLang="ko-KR" sz="1200" dirty="0"/>
              <a:t>Start </a:t>
            </a:r>
            <a:r>
              <a:rPr lang="ko-KR" altLang="en-US" sz="1200" dirty="0"/>
              <a:t>버튼 클릭 시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나의 펫 목록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공유받은</a:t>
            </a:r>
            <a:r>
              <a:rPr lang="ko-KR" altLang="en-US" sz="1200" dirty="0"/>
              <a:t> 펫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곧 있을 일정 출력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펫 추가하기 버튼 클릭 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펫 추가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펫 이름 옆의 </a:t>
            </a:r>
            <a:r>
              <a:rPr lang="ko-KR" altLang="en-US" sz="1200" dirty="0" err="1"/>
              <a:t>더보기</a:t>
            </a:r>
            <a:r>
              <a:rPr lang="ko-KR" altLang="en-US" sz="1200" dirty="0"/>
              <a:t> 버튼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해당 펫의</a:t>
            </a:r>
            <a:r>
              <a:rPr lang="en-US" altLang="ko-KR" sz="1200" dirty="0"/>
              <a:t> </a:t>
            </a:r>
            <a:r>
              <a:rPr lang="ko-KR" altLang="en-US" sz="1200" dirty="0"/>
              <a:t>프로필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페이지로 이동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곧 있을 예정 구역의 상세보기 </a:t>
            </a:r>
            <a:endParaRPr lang="en-US" altLang="ko-KR" sz="1200" dirty="0"/>
          </a:p>
          <a:p>
            <a:r>
              <a:rPr lang="ko-KR" altLang="en-US" sz="1200" dirty="0"/>
              <a:t>     버튼 </a:t>
            </a:r>
            <a:r>
              <a:rPr lang="ko-KR" altLang="en-US" sz="1200" dirty="0" err="1"/>
              <a:t>클릭시</a:t>
            </a:r>
            <a:r>
              <a:rPr lang="en-US" altLang="ko-KR" sz="1200" dirty="0"/>
              <a:t> </a:t>
            </a:r>
            <a:r>
              <a:rPr lang="ko-KR" altLang="en-US" sz="1200" dirty="0"/>
              <a:t>다이어리 상세조회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⑤ 펫 공유하기 버튼 클릭 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펫 공유 페이지로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A8FC0C-4D27-46AD-B306-49E8ABDD5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27" y="959518"/>
            <a:ext cx="6389718" cy="52882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51D274B-6565-4D0A-9408-0FED7B862396}"/>
              </a:ext>
            </a:extLst>
          </p:cNvPr>
          <p:cNvSpPr/>
          <p:nvPr/>
        </p:nvSpPr>
        <p:spPr>
          <a:xfrm>
            <a:off x="584418" y="3429000"/>
            <a:ext cx="1434606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6A3B5A-C2B6-46DF-BD72-F8DD59B834C8}"/>
              </a:ext>
            </a:extLst>
          </p:cNvPr>
          <p:cNvSpPr/>
          <p:nvPr/>
        </p:nvSpPr>
        <p:spPr>
          <a:xfrm>
            <a:off x="584418" y="4951836"/>
            <a:ext cx="1434606" cy="1285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54A672-E1AB-4FB0-8CF1-58FCAB32B117}"/>
              </a:ext>
            </a:extLst>
          </p:cNvPr>
          <p:cNvSpPr/>
          <p:nvPr/>
        </p:nvSpPr>
        <p:spPr>
          <a:xfrm>
            <a:off x="2019024" y="3429000"/>
            <a:ext cx="4086104" cy="10081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10D2C6-AF58-4389-A19A-0FE64321376E}"/>
              </a:ext>
            </a:extLst>
          </p:cNvPr>
          <p:cNvSpPr/>
          <p:nvPr/>
        </p:nvSpPr>
        <p:spPr>
          <a:xfrm>
            <a:off x="1568624" y="3789040"/>
            <a:ext cx="2880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95C3263-0834-4E1F-B8C1-CE0D8ABDECB8}"/>
              </a:ext>
            </a:extLst>
          </p:cNvPr>
          <p:cNvSpPr/>
          <p:nvPr/>
        </p:nvSpPr>
        <p:spPr>
          <a:xfrm>
            <a:off x="5319373" y="3789040"/>
            <a:ext cx="504056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336C1-734D-4C98-A728-667B23719043}"/>
              </a:ext>
            </a:extLst>
          </p:cNvPr>
          <p:cNvSpPr txBox="1"/>
          <p:nvPr/>
        </p:nvSpPr>
        <p:spPr>
          <a:xfrm>
            <a:off x="1755051" y="4323739"/>
            <a:ext cx="544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BF96C5-6831-46F6-8C32-489F759B2DDF}"/>
              </a:ext>
            </a:extLst>
          </p:cNvPr>
          <p:cNvSpPr txBox="1"/>
          <p:nvPr/>
        </p:nvSpPr>
        <p:spPr>
          <a:xfrm>
            <a:off x="1256133" y="3694884"/>
            <a:ext cx="54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6A1C05-B288-4518-9B06-0AE38FAACE92}"/>
              </a:ext>
            </a:extLst>
          </p:cNvPr>
          <p:cNvSpPr txBox="1"/>
          <p:nvPr/>
        </p:nvSpPr>
        <p:spPr>
          <a:xfrm>
            <a:off x="1607028" y="5023553"/>
            <a:ext cx="544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38E19-A37E-45F0-A161-95652F7DA84A}"/>
              </a:ext>
            </a:extLst>
          </p:cNvPr>
          <p:cNvSpPr/>
          <p:nvPr/>
        </p:nvSpPr>
        <p:spPr>
          <a:xfrm>
            <a:off x="3584848" y="1340768"/>
            <a:ext cx="792088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9BDA8EF-1225-4E0B-B5C3-BF7DFEB3A55C}"/>
              </a:ext>
            </a:extLst>
          </p:cNvPr>
          <p:cNvSpPr/>
          <p:nvPr/>
        </p:nvSpPr>
        <p:spPr>
          <a:xfrm>
            <a:off x="1577008" y="5284528"/>
            <a:ext cx="28803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702BFB6-0040-458D-A88D-6AAF7A392F51}"/>
              </a:ext>
            </a:extLst>
          </p:cNvPr>
          <p:cNvSpPr/>
          <p:nvPr/>
        </p:nvSpPr>
        <p:spPr>
          <a:xfrm>
            <a:off x="1568624" y="4365104"/>
            <a:ext cx="296416" cy="2201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70552-05A6-4D13-950E-1ED8F8A02D2C}"/>
              </a:ext>
            </a:extLst>
          </p:cNvPr>
          <p:cNvSpPr txBox="1"/>
          <p:nvPr/>
        </p:nvSpPr>
        <p:spPr>
          <a:xfrm>
            <a:off x="5319372" y="353338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④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CD1743-68F8-4D08-A8B8-D7F8AAE258D1}"/>
              </a:ext>
            </a:extLst>
          </p:cNvPr>
          <p:cNvSpPr/>
          <p:nvPr/>
        </p:nvSpPr>
        <p:spPr>
          <a:xfrm>
            <a:off x="1551329" y="4631602"/>
            <a:ext cx="313711" cy="2201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BCF2B-905B-4D42-AC9E-D17820496607}"/>
              </a:ext>
            </a:extLst>
          </p:cNvPr>
          <p:cNvSpPr txBox="1"/>
          <p:nvPr/>
        </p:nvSpPr>
        <p:spPr>
          <a:xfrm>
            <a:off x="1745352" y="461177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53489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0802" y="203737"/>
              <a:ext cx="861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 추가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35321" y="385707"/>
            <a:ext cx="3020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PetprofileInsert.jsp.jsp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250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다이어리 홈에서 펫 추가하기 버튼</a:t>
            </a:r>
            <a:endParaRPr lang="en-US" altLang="ko-KR" sz="1200" dirty="0"/>
          </a:p>
          <a:p>
            <a:r>
              <a:rPr lang="ko-KR" altLang="en-US" sz="1200" dirty="0"/>
              <a:t>클릭 시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펫 추가 폼 작성 후 등록하기 버튼</a:t>
            </a:r>
            <a:endParaRPr lang="en-US" altLang="ko-KR" sz="1200" dirty="0"/>
          </a:p>
          <a:p>
            <a:r>
              <a:rPr lang="ko-KR" altLang="en-US" sz="1200" dirty="0"/>
              <a:t>클릭 시 펫 추가 완료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F4F6B-9669-4BCB-AAF5-A5FB2393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8" y="1218239"/>
            <a:ext cx="5660287" cy="48473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E81E157-8D67-4AAA-B451-9A248A51F276}"/>
              </a:ext>
            </a:extLst>
          </p:cNvPr>
          <p:cNvSpPr/>
          <p:nvPr/>
        </p:nvSpPr>
        <p:spPr>
          <a:xfrm>
            <a:off x="3296816" y="1586276"/>
            <a:ext cx="576064" cy="330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B4C04D-0FB4-4494-B5B7-75F9A07D5526}"/>
              </a:ext>
            </a:extLst>
          </p:cNvPr>
          <p:cNvSpPr/>
          <p:nvPr/>
        </p:nvSpPr>
        <p:spPr>
          <a:xfrm>
            <a:off x="1712640" y="5373216"/>
            <a:ext cx="3096344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7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34214" y="203737"/>
              <a:ext cx="1068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 프로필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26" y="394460"/>
            <a:ext cx="2105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PetProfile.jsp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228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다이어리 홈에서 특정 펫의 </a:t>
            </a:r>
            <a:endParaRPr lang="en-US" altLang="ko-KR" sz="1200" dirty="0"/>
          </a:p>
          <a:p>
            <a:r>
              <a:rPr lang="ko-KR" altLang="en-US" sz="1200" dirty="0" err="1"/>
              <a:t>더보기</a:t>
            </a:r>
            <a:r>
              <a:rPr lang="ko-KR" altLang="en-US" sz="1200" dirty="0"/>
              <a:t> 버튼</a:t>
            </a:r>
            <a:r>
              <a:rPr lang="en-US" altLang="ko-KR" sz="1200" dirty="0"/>
              <a:t> </a:t>
            </a:r>
            <a:r>
              <a:rPr lang="ko-KR" altLang="en-US" sz="1200" dirty="0"/>
              <a:t>클릭 후 넘어오는 </a:t>
            </a:r>
            <a:endParaRPr lang="en-US" altLang="ko-KR" sz="1200" dirty="0"/>
          </a:p>
          <a:p>
            <a:r>
              <a:rPr lang="ko-KR" altLang="en-US" sz="1200" dirty="0"/>
              <a:t>펫 프로필 페이지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프로필 수정 버튼 클릭 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프로필 수정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다이어리 작성하기 버튼 클릭 시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다이어리 작성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펫 체중 확인하기 버튼 클릭 시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펫 체중 조회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펫 삭제하기 버튼 클릭 시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해당 펫 삭제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⑤ 다이어리 홈으로 돌아가기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⑥ 해당 일정 상세보기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페이지로 이동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427BBE-A3A3-4CD5-94E7-AA70F021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8" y="1182820"/>
            <a:ext cx="6010101" cy="500535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C729693-6A42-4D9A-8975-0290EC09E3E1}"/>
              </a:ext>
            </a:extLst>
          </p:cNvPr>
          <p:cNvSpPr/>
          <p:nvPr/>
        </p:nvSpPr>
        <p:spPr>
          <a:xfrm>
            <a:off x="1409677" y="3573016"/>
            <a:ext cx="1167059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2BA13EA-20EE-4151-BA41-FDD6F3F292AE}"/>
              </a:ext>
            </a:extLst>
          </p:cNvPr>
          <p:cNvSpPr/>
          <p:nvPr/>
        </p:nvSpPr>
        <p:spPr>
          <a:xfrm>
            <a:off x="3071558" y="3935896"/>
            <a:ext cx="904732" cy="3342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14B9468-D865-4F84-960D-F9C3FD62705B}"/>
              </a:ext>
            </a:extLst>
          </p:cNvPr>
          <p:cNvSpPr/>
          <p:nvPr/>
        </p:nvSpPr>
        <p:spPr>
          <a:xfrm>
            <a:off x="3839878" y="3935896"/>
            <a:ext cx="777868" cy="3206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77EBE90-852E-4CD1-881E-83C036DE699C}"/>
              </a:ext>
            </a:extLst>
          </p:cNvPr>
          <p:cNvSpPr/>
          <p:nvPr/>
        </p:nvSpPr>
        <p:spPr>
          <a:xfrm>
            <a:off x="4471112" y="3935896"/>
            <a:ext cx="697912" cy="3206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A55837C-7230-4399-ABA4-BC568CD2D079}"/>
              </a:ext>
            </a:extLst>
          </p:cNvPr>
          <p:cNvSpPr/>
          <p:nvPr/>
        </p:nvSpPr>
        <p:spPr>
          <a:xfrm>
            <a:off x="5169024" y="3910999"/>
            <a:ext cx="450434" cy="370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8AE845-2E75-4687-9ADB-C89CC4ECF916}"/>
              </a:ext>
            </a:extLst>
          </p:cNvPr>
          <p:cNvSpPr/>
          <p:nvPr/>
        </p:nvSpPr>
        <p:spPr>
          <a:xfrm>
            <a:off x="5062804" y="4534024"/>
            <a:ext cx="450434" cy="3206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BFE7D8-91F1-4F2E-8C88-90B72D0B8CFD}"/>
              </a:ext>
            </a:extLst>
          </p:cNvPr>
          <p:cNvSpPr txBox="1"/>
          <p:nvPr/>
        </p:nvSpPr>
        <p:spPr>
          <a:xfrm>
            <a:off x="1029507" y="3658897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C59F0-F8A1-47C6-94B5-2255B9CF8A70}"/>
              </a:ext>
            </a:extLst>
          </p:cNvPr>
          <p:cNvSpPr txBox="1"/>
          <p:nvPr/>
        </p:nvSpPr>
        <p:spPr>
          <a:xfrm>
            <a:off x="3335477" y="4250200"/>
            <a:ext cx="1776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           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③          ④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3363C-55D4-48CA-9443-2016B86224DE}"/>
              </a:ext>
            </a:extLst>
          </p:cNvPr>
          <p:cNvSpPr txBox="1"/>
          <p:nvPr/>
        </p:nvSpPr>
        <p:spPr>
          <a:xfrm>
            <a:off x="5546745" y="3922306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E7C2B-171E-432A-8FD5-61A18C67FED9}"/>
              </a:ext>
            </a:extLst>
          </p:cNvPr>
          <p:cNvSpPr txBox="1"/>
          <p:nvPr/>
        </p:nvSpPr>
        <p:spPr>
          <a:xfrm>
            <a:off x="5479289" y="455048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⑥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6445B-68AF-47E6-B9B7-59C457ED59D8}"/>
              </a:ext>
            </a:extLst>
          </p:cNvPr>
          <p:cNvSpPr/>
          <p:nvPr/>
        </p:nvSpPr>
        <p:spPr>
          <a:xfrm>
            <a:off x="3584848" y="1484784"/>
            <a:ext cx="64807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1208584" y="1971869"/>
            <a:ext cx="1566790" cy="40011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8917" y="1971869"/>
            <a:ext cx="1266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+mj-ea"/>
              </a:rPr>
              <a:t>Contents</a:t>
            </a:r>
            <a:endParaRPr lang="ko-KR" altLang="en-US" sz="20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C4E17-EA00-48D7-9432-ACBDEAD51795}" type="slidenum">
              <a:rPr lang="ko-KR" altLang="en-US" smtClean="0">
                <a:latin typeface="Raleway" pitchFamily="34" charset="0"/>
              </a:rPr>
              <a:t>2</a:t>
            </a:fld>
            <a:endParaRPr lang="ko-KR" altLang="en-US">
              <a:latin typeface="Raleway" pitchFamily="34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805354" y="2171924"/>
            <a:ext cx="710064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682451-264E-406D-B44F-B56EDE5D9800}"/>
              </a:ext>
            </a:extLst>
          </p:cNvPr>
          <p:cNvSpPr txBox="1"/>
          <p:nvPr/>
        </p:nvSpPr>
        <p:spPr>
          <a:xfrm>
            <a:off x="1352600" y="3140968"/>
            <a:ext cx="813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프로그램 소개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실행과정 및 소스 설명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프로그램 시연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버그 및 개선</a:t>
            </a:r>
            <a:r>
              <a:rPr lang="en-US" altLang="ko-KR" dirty="0"/>
              <a:t>(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r>
              <a:rPr lang="ko-KR" altLang="en-US" dirty="0"/>
              <a:t> 사항</a:t>
            </a:r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/>
              <a:t>제작 후 </a:t>
            </a:r>
            <a:r>
              <a:rPr lang="ko-KR" altLang="en-US" dirty="0" err="1"/>
              <a:t>느낀점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65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4109" y="203737"/>
              <a:ext cx="1228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프로필 수정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993705" y="385707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PetProfileUpdate.jsp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18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펫 프로필 페이지에서 프로필 </a:t>
            </a:r>
            <a:endParaRPr lang="en-US" altLang="ko-KR" sz="1200" dirty="0"/>
          </a:p>
          <a:p>
            <a:r>
              <a:rPr lang="ko-KR" altLang="en-US" sz="1200" dirty="0"/>
              <a:t>수정 버튼</a:t>
            </a:r>
            <a:r>
              <a:rPr lang="en-US" altLang="ko-KR" sz="1200" dirty="0"/>
              <a:t> </a:t>
            </a:r>
            <a:r>
              <a:rPr lang="ko-KR" altLang="en-US" sz="1200" dirty="0"/>
              <a:t>클릭 후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펫 프로필 </a:t>
            </a:r>
            <a:r>
              <a:rPr lang="ko-KR" altLang="en-US" sz="1200" dirty="0" err="1"/>
              <a:t>수정폼</a:t>
            </a:r>
            <a:r>
              <a:rPr lang="ko-KR" altLang="en-US" sz="1200" dirty="0"/>
              <a:t> 작성 후 수정하기 </a:t>
            </a:r>
            <a:endParaRPr lang="en-US" altLang="ko-KR" sz="1200" dirty="0"/>
          </a:p>
          <a:p>
            <a:r>
              <a:rPr lang="ko-KR" altLang="en-US" sz="1200" dirty="0"/>
              <a:t>버튼 클릭하면 수정 작업 완료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0D0985-D92D-4896-B863-D418F1C1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80" y="1204721"/>
            <a:ext cx="5870906" cy="499703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DF799C-EEFD-4CF8-B9AD-D8BA02C2D082}"/>
              </a:ext>
            </a:extLst>
          </p:cNvPr>
          <p:cNvSpPr/>
          <p:nvPr/>
        </p:nvSpPr>
        <p:spPr>
          <a:xfrm>
            <a:off x="3224808" y="1556792"/>
            <a:ext cx="720080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DA2010-9B43-40A5-8C56-202E6844CD73}"/>
              </a:ext>
            </a:extLst>
          </p:cNvPr>
          <p:cNvSpPr/>
          <p:nvPr/>
        </p:nvSpPr>
        <p:spPr>
          <a:xfrm>
            <a:off x="2432720" y="5445224"/>
            <a:ext cx="1800200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245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520" y="203737"/>
              <a:ext cx="1434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다이어리 작성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8335" y="394460"/>
            <a:ext cx="2892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PetScheduleInsert.jsp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250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펫 프로필 페이지에서 다이어리 </a:t>
            </a:r>
            <a:endParaRPr lang="en-US" altLang="ko-KR" sz="1200" dirty="0"/>
          </a:p>
          <a:p>
            <a:r>
              <a:rPr lang="ko-KR" altLang="en-US" sz="1200" dirty="0"/>
              <a:t>작성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넘어오는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펫의 일정을 등록하는 페이지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유형 클릭 시 해당 유형에 따라</a:t>
            </a:r>
            <a:endParaRPr lang="en-US" altLang="ko-KR" sz="1200" dirty="0"/>
          </a:p>
          <a:p>
            <a:r>
              <a:rPr lang="ko-KR" altLang="en-US" sz="1200" dirty="0" err="1"/>
              <a:t>셀렉트</a:t>
            </a:r>
            <a:r>
              <a:rPr lang="ko-KR" altLang="en-US" sz="1200" dirty="0"/>
              <a:t> 박스 업데이트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등록하기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일정 등록</a:t>
            </a:r>
            <a:endParaRPr lang="en-US" altLang="ko-KR" sz="1200" dirty="0"/>
          </a:p>
          <a:p>
            <a:r>
              <a:rPr lang="ko-KR" altLang="en-US" sz="1200" dirty="0"/>
              <a:t>작업 완료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D641A-D88B-4D14-A475-E84DA8B6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188219"/>
            <a:ext cx="6437235" cy="428929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58FB370-F2D3-48F6-9AC9-16A6A36C8CC0}"/>
              </a:ext>
            </a:extLst>
          </p:cNvPr>
          <p:cNvSpPr/>
          <p:nvPr/>
        </p:nvSpPr>
        <p:spPr>
          <a:xfrm>
            <a:off x="704528" y="3645024"/>
            <a:ext cx="2304256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A42FDE4-B4A6-4B13-9F64-6ED3E54529A5}"/>
              </a:ext>
            </a:extLst>
          </p:cNvPr>
          <p:cNvSpPr/>
          <p:nvPr/>
        </p:nvSpPr>
        <p:spPr>
          <a:xfrm>
            <a:off x="3092356" y="3710929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EF3402-820C-40E2-A00D-B4CCF762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121" y="3188755"/>
            <a:ext cx="2078732" cy="13323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0DF1E87-94D0-483E-A21F-B72005A868DA}"/>
              </a:ext>
            </a:extLst>
          </p:cNvPr>
          <p:cNvSpPr/>
          <p:nvPr/>
        </p:nvSpPr>
        <p:spPr>
          <a:xfrm>
            <a:off x="3800872" y="1628800"/>
            <a:ext cx="682473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CD5E4F-435A-4823-82C7-AC6596C986FD}"/>
              </a:ext>
            </a:extLst>
          </p:cNvPr>
          <p:cNvSpPr/>
          <p:nvPr/>
        </p:nvSpPr>
        <p:spPr>
          <a:xfrm>
            <a:off x="704528" y="5085184"/>
            <a:ext cx="86409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51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1144" y="203737"/>
              <a:ext cx="1321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 체중 보기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6013" y="375411"/>
            <a:ext cx="247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PetWeightList.jsp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펫 프로필 페이지에서 체중 확인</a:t>
            </a:r>
            <a:endParaRPr lang="en-US" altLang="ko-KR" sz="1200" dirty="0"/>
          </a:p>
          <a:p>
            <a:r>
              <a:rPr lang="ko-KR" altLang="en-US" sz="1200" dirty="0"/>
              <a:t>버튼 클릭 시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일자별</a:t>
            </a:r>
            <a:r>
              <a:rPr lang="ko-KR" altLang="en-US" sz="1200" dirty="0"/>
              <a:t> 펫 체중 리스트 출력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체중 등록하기 버튼 클릭 시 </a:t>
            </a:r>
            <a:endParaRPr lang="en-US" altLang="ko-KR" sz="1200" dirty="0"/>
          </a:p>
          <a:p>
            <a:r>
              <a:rPr lang="ko-KR" altLang="en-US" sz="1200" dirty="0"/>
              <a:t>해당 펫의 체중 등록 폼으로 이동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5F27B4-40F5-4037-8A32-B3605647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7" y="1197363"/>
            <a:ext cx="5736729" cy="51127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0183FD-53A5-40E7-8FB7-EAB99D47A611}"/>
              </a:ext>
            </a:extLst>
          </p:cNvPr>
          <p:cNvSpPr/>
          <p:nvPr/>
        </p:nvSpPr>
        <p:spPr>
          <a:xfrm>
            <a:off x="3296816" y="1556792"/>
            <a:ext cx="64807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759559-0793-4A0F-A9F4-D0B8BE8DCE59}"/>
              </a:ext>
            </a:extLst>
          </p:cNvPr>
          <p:cNvSpPr/>
          <p:nvPr/>
        </p:nvSpPr>
        <p:spPr>
          <a:xfrm>
            <a:off x="4088904" y="5949280"/>
            <a:ext cx="122413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71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1144" y="203737"/>
              <a:ext cx="1321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 체중 등록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26" y="375411"/>
            <a:ext cx="3140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PetWeightInsertform.jsp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펫 체중 보기 페이지에서 체중 등록</a:t>
            </a:r>
            <a:endParaRPr lang="en-US" altLang="ko-KR" sz="1200" dirty="0"/>
          </a:p>
          <a:p>
            <a:r>
              <a:rPr lang="ko-KR" altLang="en-US" sz="1200" dirty="0"/>
              <a:t>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펫의 체중 입력 후 체중 등록하기 </a:t>
            </a:r>
            <a:endParaRPr lang="en-US" altLang="ko-KR" sz="1200" dirty="0"/>
          </a:p>
          <a:p>
            <a:r>
              <a:rPr lang="ko-KR" altLang="en-US" sz="1200" dirty="0"/>
              <a:t>버튼 클릭 후 체중 등록 완료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EA3B0-EADA-4D2D-9989-BB0D47B93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50" y="1208097"/>
            <a:ext cx="6171349" cy="45599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E4F8198-6732-4071-AC6F-39DEDAEC5B76}"/>
              </a:ext>
            </a:extLst>
          </p:cNvPr>
          <p:cNvSpPr/>
          <p:nvPr/>
        </p:nvSpPr>
        <p:spPr>
          <a:xfrm>
            <a:off x="3589071" y="1586276"/>
            <a:ext cx="715857" cy="4745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C43733-CE31-492D-BB14-0EFC7ED21DF1}"/>
              </a:ext>
            </a:extLst>
          </p:cNvPr>
          <p:cNvSpPr/>
          <p:nvPr/>
        </p:nvSpPr>
        <p:spPr>
          <a:xfrm>
            <a:off x="4953000" y="4509120"/>
            <a:ext cx="864096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50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27" y="203737"/>
              <a:ext cx="1274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 공유하기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2680" y="363366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PetprofileShare.jsp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다이어리 홈에서 펫 공유하기 버튼 </a:t>
            </a:r>
            <a:endParaRPr lang="en-US" altLang="ko-KR" sz="1200" dirty="0"/>
          </a:p>
          <a:p>
            <a:r>
              <a:rPr lang="ko-KR" altLang="en-US" sz="1200" dirty="0"/>
              <a:t>클릭 시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공유자 닉네임 </a:t>
            </a:r>
            <a:r>
              <a:rPr lang="ko-KR" altLang="en-US" sz="1200" dirty="0" err="1"/>
              <a:t>입력시</a:t>
            </a:r>
            <a:r>
              <a:rPr lang="ko-KR" altLang="en-US" sz="1200" dirty="0"/>
              <a:t> 공유 가능</a:t>
            </a:r>
            <a:endParaRPr lang="en-US" altLang="ko-KR" sz="1200" dirty="0"/>
          </a:p>
          <a:p>
            <a:r>
              <a:rPr lang="ko-KR" altLang="en-US" sz="1200" dirty="0"/>
              <a:t>여부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공유자 닉네임과 펫 선택 후 </a:t>
            </a:r>
            <a:endParaRPr lang="en-US" altLang="ko-KR" sz="1200" dirty="0"/>
          </a:p>
          <a:p>
            <a:r>
              <a:rPr lang="ko-KR" altLang="en-US" sz="1200" dirty="0"/>
              <a:t>공유하기 버튼 클릭 시 </a:t>
            </a:r>
            <a:r>
              <a:rPr lang="en-US" altLang="ko-KR" sz="1200" dirty="0"/>
              <a:t> </a:t>
            </a:r>
            <a:r>
              <a:rPr lang="ko-KR" altLang="en-US" sz="1200" dirty="0"/>
              <a:t>공유자에게</a:t>
            </a:r>
            <a:endParaRPr lang="en-US" altLang="ko-KR" sz="1200" dirty="0"/>
          </a:p>
          <a:p>
            <a:r>
              <a:rPr lang="ko-KR" altLang="en-US" sz="1200" dirty="0"/>
              <a:t>알림 전송 후 공유자가 수락 또는</a:t>
            </a:r>
            <a:endParaRPr lang="en-US" altLang="ko-KR" sz="1200" dirty="0"/>
          </a:p>
          <a:p>
            <a:r>
              <a:rPr lang="ko-KR" altLang="en-US" sz="1200" dirty="0"/>
              <a:t>거절 하면 펫 연결 완료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CB1B5-54ED-464C-BB5F-8A405553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8" y="1183756"/>
            <a:ext cx="5976664" cy="431949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113565-AE95-4FE8-8628-48B605728D1F}"/>
              </a:ext>
            </a:extLst>
          </p:cNvPr>
          <p:cNvSpPr/>
          <p:nvPr/>
        </p:nvSpPr>
        <p:spPr>
          <a:xfrm>
            <a:off x="3396119" y="1586276"/>
            <a:ext cx="764793" cy="402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5D4B00-2DD1-49A4-9810-1A9A560B746D}"/>
              </a:ext>
            </a:extLst>
          </p:cNvPr>
          <p:cNvSpPr/>
          <p:nvPr/>
        </p:nvSpPr>
        <p:spPr>
          <a:xfrm>
            <a:off x="4579259" y="4293096"/>
            <a:ext cx="949805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167D5B-CF28-439F-888D-6CEEF1C3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825" y="1183756"/>
            <a:ext cx="490672" cy="2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5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520" y="203737"/>
              <a:ext cx="14347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일정 상세조회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47897" y="394460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PetDiaryDetail.jsp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9619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다이어리 홈에서 또는 펫 프로필</a:t>
            </a:r>
            <a:endParaRPr lang="en-US" altLang="ko-KR" sz="1200" dirty="0"/>
          </a:p>
          <a:p>
            <a:r>
              <a:rPr lang="ko-KR" altLang="en-US" sz="1200" dirty="0"/>
              <a:t>페이지에서 일정 상세보기 버튼</a:t>
            </a:r>
            <a:endParaRPr lang="en-US" altLang="ko-KR" sz="1200" dirty="0"/>
          </a:p>
          <a:p>
            <a:r>
              <a:rPr lang="ko-KR" altLang="en-US" sz="1200" dirty="0"/>
              <a:t>클릭 후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일정의 상세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수정하기 버튼 클릭 시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해당 일정의 수정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삭제하기 버튼 클릭 시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해당 일정 삭제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돌아가기 버튼 클릭 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이전 페이지로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441714-F478-477B-8402-A2C5DB08C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58" y="1004130"/>
            <a:ext cx="6197362" cy="52831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533D10-F690-470E-92AF-1CFA7D4C9659}"/>
              </a:ext>
            </a:extLst>
          </p:cNvPr>
          <p:cNvSpPr/>
          <p:nvPr/>
        </p:nvSpPr>
        <p:spPr>
          <a:xfrm>
            <a:off x="3368824" y="1556792"/>
            <a:ext cx="864096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382E649-63AC-4C94-B32E-764646E1C0A2}"/>
              </a:ext>
            </a:extLst>
          </p:cNvPr>
          <p:cNvSpPr/>
          <p:nvPr/>
        </p:nvSpPr>
        <p:spPr>
          <a:xfrm>
            <a:off x="4088904" y="3573016"/>
            <a:ext cx="5760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9F3BA0F-5286-40CC-A475-8B99B1EF2B71}"/>
              </a:ext>
            </a:extLst>
          </p:cNvPr>
          <p:cNvSpPr/>
          <p:nvPr/>
        </p:nvSpPr>
        <p:spPr>
          <a:xfrm>
            <a:off x="4616859" y="3597981"/>
            <a:ext cx="5760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5585A74-C45A-497B-809F-C538B8DC3EAE}"/>
              </a:ext>
            </a:extLst>
          </p:cNvPr>
          <p:cNvSpPr/>
          <p:nvPr/>
        </p:nvSpPr>
        <p:spPr>
          <a:xfrm>
            <a:off x="5137260" y="3577292"/>
            <a:ext cx="576064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C9F726-F166-4468-91E5-C3F7AB9EC61D}"/>
              </a:ext>
            </a:extLst>
          </p:cNvPr>
          <p:cNvSpPr txBox="1"/>
          <p:nvPr/>
        </p:nvSpPr>
        <p:spPr>
          <a:xfrm>
            <a:off x="4236051" y="3962006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     ②      ③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7ECFA7-437C-4928-A1BB-F0CAF03E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510" y="1095878"/>
            <a:ext cx="470508" cy="28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02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0697" y="203737"/>
              <a:ext cx="10215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일정 수정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	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26" y="401078"/>
            <a:ext cx="3023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PetScheduleUpdate.jsp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2505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일정 상세보기 페이지에서 </a:t>
            </a:r>
            <a:endParaRPr lang="en-US" altLang="ko-KR" sz="1200" dirty="0"/>
          </a:p>
          <a:p>
            <a:r>
              <a:rPr lang="ko-KR" altLang="en-US" sz="1200" dirty="0"/>
              <a:t>수정하기 버튼 클릭 시 넘어오는</a:t>
            </a:r>
            <a:endParaRPr lang="en-US" altLang="ko-KR" sz="1200" dirty="0"/>
          </a:p>
          <a:p>
            <a:r>
              <a:rPr lang="ko-KR" altLang="en-US" sz="1200" dirty="0"/>
              <a:t>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펫의 일정을 수정하는 페이지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유형 클릭 시 해당 유형에 따라</a:t>
            </a:r>
            <a:endParaRPr lang="en-US" altLang="ko-KR" sz="1200" dirty="0"/>
          </a:p>
          <a:p>
            <a:r>
              <a:rPr lang="ko-KR" altLang="en-US" sz="1200" dirty="0" err="1"/>
              <a:t>셀렉트</a:t>
            </a:r>
            <a:r>
              <a:rPr lang="ko-KR" altLang="en-US" sz="1200" dirty="0"/>
              <a:t> 박스 업데이트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수정하기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일정 수정</a:t>
            </a:r>
            <a:endParaRPr lang="en-US" altLang="ko-KR" sz="1200" dirty="0"/>
          </a:p>
          <a:p>
            <a:r>
              <a:rPr lang="ko-KR" altLang="en-US" sz="1200" dirty="0"/>
              <a:t>작업 완료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94B981-82A8-48F3-9022-2E7226CA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17" y="1188219"/>
            <a:ext cx="6017493" cy="429366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2059FAF-D78E-45CC-BA56-5DF3D6D2743C}"/>
              </a:ext>
            </a:extLst>
          </p:cNvPr>
          <p:cNvSpPr/>
          <p:nvPr/>
        </p:nvSpPr>
        <p:spPr>
          <a:xfrm>
            <a:off x="2829214" y="366314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B43972-9928-4177-B47B-13F7EB9B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79" y="3140968"/>
            <a:ext cx="2078732" cy="133237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8C6A8D0-37A5-47F7-A3D6-8174981B456E}"/>
              </a:ext>
            </a:extLst>
          </p:cNvPr>
          <p:cNvSpPr/>
          <p:nvPr/>
        </p:nvSpPr>
        <p:spPr>
          <a:xfrm>
            <a:off x="804384" y="3591133"/>
            <a:ext cx="197421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C2A8DF-B347-4042-9037-786CE227C428}"/>
              </a:ext>
            </a:extLst>
          </p:cNvPr>
          <p:cNvSpPr/>
          <p:nvPr/>
        </p:nvSpPr>
        <p:spPr>
          <a:xfrm>
            <a:off x="3512840" y="1628800"/>
            <a:ext cx="720080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39C0E0-38A4-4D86-83E0-225B96CA2AEF}"/>
              </a:ext>
            </a:extLst>
          </p:cNvPr>
          <p:cNvSpPr/>
          <p:nvPr/>
        </p:nvSpPr>
        <p:spPr>
          <a:xfrm>
            <a:off x="776536" y="4941168"/>
            <a:ext cx="50405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8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 err="1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펫시터</a:t>
            </a:r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 매칭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04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48982"/>
              </p:ext>
            </p:extLst>
          </p:nvPr>
        </p:nvGraphicFramePr>
        <p:xfrm>
          <a:off x="5385048" y="3861048"/>
          <a:ext cx="3240360" cy="1944216"/>
        </p:xfrm>
        <a:graphic>
          <a:graphicData uri="http://schemas.openxmlformats.org/drawingml/2006/table">
            <a:tbl>
              <a:tblPr firstRow="1" bandRow="1"/>
              <a:tblGrid>
                <a:gridCol w="87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찾기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등록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3.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검색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5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982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27" y="203737"/>
              <a:ext cx="1274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찾기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72451" y="394460"/>
            <a:ext cx="2329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PetsitterList.jsp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035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해더의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찾기 메뉴 클릭 시</a:t>
            </a:r>
            <a:endParaRPr lang="en-US" altLang="ko-KR" sz="1200" dirty="0"/>
          </a:p>
          <a:p>
            <a:r>
              <a:rPr lang="ko-KR" altLang="en-US" sz="1200" dirty="0"/>
              <a:t>넘어오는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찾기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등록된 </a:t>
            </a:r>
            <a:r>
              <a:rPr lang="ko-KR" altLang="en-US" sz="1200" dirty="0" err="1"/>
              <a:t>펫시터들의</a:t>
            </a:r>
            <a:r>
              <a:rPr lang="ko-KR" altLang="en-US" sz="1200" dirty="0"/>
              <a:t>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신청 버튼 클릭 시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 err="1"/>
              <a:t>펫시터로</a:t>
            </a:r>
            <a:r>
              <a:rPr lang="ko-KR" altLang="en-US" sz="1200" dirty="0"/>
              <a:t> 등록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원하는 </a:t>
            </a:r>
            <a:r>
              <a:rPr lang="ko-KR" altLang="en-US" sz="1200" dirty="0" err="1"/>
              <a:t>펫시팅</a:t>
            </a:r>
            <a:r>
              <a:rPr lang="ko-KR" altLang="en-US" sz="1200" dirty="0"/>
              <a:t> 조건 입력 후 </a:t>
            </a:r>
            <a:endParaRPr lang="en-US" altLang="ko-KR" sz="1200" dirty="0"/>
          </a:p>
          <a:p>
            <a:r>
              <a:rPr lang="en-US" altLang="ko-KR" sz="1200" dirty="0"/>
              <a:t>      search </a:t>
            </a:r>
            <a:r>
              <a:rPr lang="ko-KR" altLang="en-US" sz="1200" dirty="0"/>
              <a:t>버튼 클릭 시 필터링</a:t>
            </a:r>
            <a:r>
              <a:rPr lang="en-US" altLang="ko-KR" sz="1200" dirty="0"/>
              <a:t> </a:t>
            </a:r>
            <a:r>
              <a:rPr lang="ko-KR" altLang="en-US" sz="1200" dirty="0"/>
              <a:t>된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리스트 출력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③ 상세보기 버튼 클릭 시 해당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펫시터의</a:t>
            </a:r>
            <a:r>
              <a:rPr lang="ko-KR" altLang="en-US" sz="1200" dirty="0"/>
              <a:t> 프로필 페이지로 이동</a:t>
            </a:r>
            <a:endParaRPr lang="en-US" altLang="ko-KR" sz="1200" dirty="0"/>
          </a:p>
          <a:p>
            <a:r>
              <a:rPr lang="ko-KR" altLang="en-US" sz="1200" dirty="0"/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E9AE6-8A73-48A0-8E5C-043A1796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00" y="1188219"/>
            <a:ext cx="5954102" cy="45685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4D2593-A476-4ABE-BE59-84D0A294B191}"/>
              </a:ext>
            </a:extLst>
          </p:cNvPr>
          <p:cNvSpPr/>
          <p:nvPr/>
        </p:nvSpPr>
        <p:spPr>
          <a:xfrm>
            <a:off x="4232920" y="1556792"/>
            <a:ext cx="576064" cy="30073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CF604F-B060-43A5-891C-CB61CF880BAE}"/>
              </a:ext>
            </a:extLst>
          </p:cNvPr>
          <p:cNvSpPr/>
          <p:nvPr/>
        </p:nvSpPr>
        <p:spPr>
          <a:xfrm>
            <a:off x="3728864" y="3042448"/>
            <a:ext cx="1440160" cy="300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6376B7-165B-4BE3-933C-CD910F28B2FE}"/>
              </a:ext>
            </a:extLst>
          </p:cNvPr>
          <p:cNvSpPr/>
          <p:nvPr/>
        </p:nvSpPr>
        <p:spPr>
          <a:xfrm>
            <a:off x="1784648" y="3356031"/>
            <a:ext cx="3672408" cy="300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E504CD-DCC5-437E-B07F-9E7E3DB1F73B}"/>
              </a:ext>
            </a:extLst>
          </p:cNvPr>
          <p:cNvSpPr/>
          <p:nvPr/>
        </p:nvSpPr>
        <p:spPr>
          <a:xfrm>
            <a:off x="5313040" y="3942553"/>
            <a:ext cx="576064" cy="3007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3C333-5D6F-4064-82F9-166044EDD63D}"/>
              </a:ext>
            </a:extLst>
          </p:cNvPr>
          <p:cNvSpPr txBox="1"/>
          <p:nvPr/>
        </p:nvSpPr>
        <p:spPr>
          <a:xfrm>
            <a:off x="4723282" y="272284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164AA-49F7-4BCC-B4F2-FDD6D7C350E3}"/>
              </a:ext>
            </a:extLst>
          </p:cNvPr>
          <p:cNvSpPr txBox="1"/>
          <p:nvPr/>
        </p:nvSpPr>
        <p:spPr>
          <a:xfrm>
            <a:off x="5169024" y="31585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DB29D-52DD-4C52-9DE4-F33F2112961F}"/>
              </a:ext>
            </a:extLst>
          </p:cNvPr>
          <p:cNvSpPr txBox="1"/>
          <p:nvPr/>
        </p:nvSpPr>
        <p:spPr>
          <a:xfrm>
            <a:off x="5827896" y="383076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042297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27" y="203737"/>
              <a:ext cx="1274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신청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96884" y="382732"/>
            <a:ext cx="2459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PetsitterDocu.jsp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250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찾기 페이지에서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신청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넘어오는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지원 폼 작성 후 등록 버튼</a:t>
            </a:r>
            <a:endParaRPr lang="en-US" altLang="ko-KR" sz="1200" dirty="0"/>
          </a:p>
          <a:p>
            <a:r>
              <a:rPr lang="ko-KR" altLang="en-US" sz="1200" dirty="0"/>
              <a:t>클릭 시 접수 완료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관리자 승인 후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등록 완료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71B40E-8CA0-4759-9874-697C3432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24" y="1176711"/>
            <a:ext cx="3639009" cy="48763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B4330A3-80A5-4266-8D64-14A14335EB9B}"/>
              </a:ext>
            </a:extLst>
          </p:cNvPr>
          <p:cNvSpPr/>
          <p:nvPr/>
        </p:nvSpPr>
        <p:spPr>
          <a:xfrm>
            <a:off x="3800872" y="1395862"/>
            <a:ext cx="432035" cy="23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93A817-4AD1-43DF-BE86-EF8693942A87}"/>
              </a:ext>
            </a:extLst>
          </p:cNvPr>
          <p:cNvSpPr/>
          <p:nvPr/>
        </p:nvSpPr>
        <p:spPr>
          <a:xfrm>
            <a:off x="2955581" y="5688830"/>
            <a:ext cx="773283" cy="260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49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메인 </a:t>
            </a:r>
            <a:r>
              <a:rPr lang="en-US" altLang="ko-KR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/ </a:t>
            </a:r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회원관리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01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303347"/>
              </p:ext>
            </p:extLst>
          </p:nvPr>
        </p:nvGraphicFramePr>
        <p:xfrm>
          <a:off x="5385048" y="3861048"/>
          <a:ext cx="2664296" cy="1944216"/>
        </p:xfrm>
        <a:graphic>
          <a:graphicData uri="http://schemas.openxmlformats.org/drawingml/2006/table">
            <a:tbl>
              <a:tblPr firstRow="1" bandRow="1"/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메인 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3.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약관 동의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4.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회원가입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5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41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96448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116632"/>
            <a:ext cx="1945184" cy="731856"/>
            <a:chOff x="-7734" y="-31585"/>
            <a:chExt cx="1566790" cy="731856"/>
          </a:xfrm>
        </p:grpSpPr>
        <p:sp>
          <p:nvSpPr>
            <p:cNvPr id="28" name="직사각형 27"/>
            <p:cNvSpPr/>
            <p:nvPr/>
          </p:nvSpPr>
          <p:spPr>
            <a:xfrm>
              <a:off x="-7734" y="-31585"/>
              <a:ext cx="1566790" cy="635432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7822" y="-7615"/>
              <a:ext cx="14812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프로필 </a:t>
              </a:r>
              <a:endParaRPr lang="en-US" altLang="ko-KR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  <a:p>
              <a:pPr algn="r"/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/ 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예약하기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88293" y="357703"/>
            <a:ext cx="242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PetsitterView.jsp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r"/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180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찾기 폼에서 특정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상세보기 버튼 클릭 시 넘어오는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프로필 </a:t>
            </a:r>
            <a:r>
              <a:rPr lang="en-US" altLang="ko-KR" sz="1200" dirty="0"/>
              <a:t>/ </a:t>
            </a:r>
            <a:r>
              <a:rPr lang="ko-KR" altLang="en-US" sz="1200" dirty="0"/>
              <a:t>예약하기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해당 </a:t>
            </a:r>
            <a:r>
              <a:rPr lang="ko-KR" altLang="en-US" sz="1200" dirty="0" err="1"/>
              <a:t>펫시터의</a:t>
            </a:r>
            <a:r>
              <a:rPr lang="ko-KR" altLang="en-US" sz="1200" dirty="0"/>
              <a:t> 프로필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프로필 폼 하단의 예약신청 폼에서 </a:t>
            </a:r>
            <a:endParaRPr lang="en-US" altLang="ko-KR" sz="1200" dirty="0"/>
          </a:p>
          <a:p>
            <a:r>
              <a:rPr lang="ko-KR" altLang="en-US" sz="1200" dirty="0"/>
              <a:t>예약일자</a:t>
            </a:r>
            <a:r>
              <a:rPr lang="en-US" altLang="ko-KR" sz="1200" dirty="0"/>
              <a:t>, </a:t>
            </a:r>
            <a:r>
              <a:rPr lang="ko-KR" altLang="en-US" sz="1200" dirty="0"/>
              <a:t>자신의 반려동물 리스트</a:t>
            </a:r>
            <a:endParaRPr lang="en-US" altLang="ko-KR" sz="1200" dirty="0"/>
          </a:p>
          <a:p>
            <a:r>
              <a:rPr lang="ko-KR" altLang="en-US" sz="1200" dirty="0"/>
              <a:t>중 원하는 펫 선택</a:t>
            </a:r>
            <a:r>
              <a:rPr lang="en-US" altLang="ko-KR" sz="1200" dirty="0"/>
              <a:t> </a:t>
            </a:r>
            <a:r>
              <a:rPr lang="ko-KR" altLang="en-US" sz="1200" dirty="0"/>
              <a:t>후 예약하기 버튼</a:t>
            </a:r>
            <a:endParaRPr lang="en-US" altLang="ko-KR" sz="1200" dirty="0"/>
          </a:p>
          <a:p>
            <a:r>
              <a:rPr lang="ko-KR" altLang="en-US" sz="1200" dirty="0"/>
              <a:t>클릭 후 예약완료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승인 후 마이페이지에서 </a:t>
            </a:r>
            <a:endParaRPr lang="en-US" altLang="ko-KR" sz="1200" dirty="0"/>
          </a:p>
          <a:p>
            <a:r>
              <a:rPr lang="ko-KR" altLang="en-US" sz="1200" dirty="0"/>
              <a:t>예치금 입금 시 예약 확정</a:t>
            </a:r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CD5E1-79B6-4F08-951C-12BDA977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8" y="1206970"/>
            <a:ext cx="3170834" cy="323014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BE3CE9-477A-4986-9E7E-827DE602364E}"/>
              </a:ext>
            </a:extLst>
          </p:cNvPr>
          <p:cNvSpPr/>
          <p:nvPr/>
        </p:nvSpPr>
        <p:spPr>
          <a:xfrm>
            <a:off x="2504728" y="1484784"/>
            <a:ext cx="360040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9E3A579-257B-4167-869D-769F30F8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62" y="2000143"/>
            <a:ext cx="2808315" cy="17303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A30C09-161F-42C7-9D7D-77FEE0944284}"/>
              </a:ext>
            </a:extLst>
          </p:cNvPr>
          <p:cNvSpPr/>
          <p:nvPr/>
        </p:nvSpPr>
        <p:spPr>
          <a:xfrm>
            <a:off x="4664968" y="3501008"/>
            <a:ext cx="1224132" cy="256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7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자유게시판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05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85048" y="3861048"/>
          <a:ext cx="3240360" cy="1944216"/>
        </p:xfrm>
        <a:graphic>
          <a:graphicData uri="http://schemas.openxmlformats.org/drawingml/2006/table">
            <a:tbl>
              <a:tblPr firstRow="1" bandRow="1"/>
              <a:tblGrid>
                <a:gridCol w="875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찾기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등록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3.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검색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4.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5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809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0591" y="203737"/>
              <a:ext cx="11816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자유게시판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2680" y="413510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Board.jsp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1765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해더</a:t>
            </a:r>
            <a:r>
              <a:rPr lang="ko-KR" altLang="en-US" sz="1200" dirty="0"/>
              <a:t> 메뉴의 자유게시판 클릭 시 </a:t>
            </a:r>
            <a:endParaRPr lang="en-US" altLang="ko-KR" sz="1200" dirty="0"/>
          </a:p>
          <a:p>
            <a:r>
              <a:rPr lang="ko-KR" altLang="en-US" sz="1200" dirty="0"/>
              <a:t>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회원들이 자유롭게 </a:t>
            </a:r>
            <a:r>
              <a:rPr lang="ko-KR" altLang="en-US" sz="1200" dirty="0" err="1"/>
              <a:t>글을쓰는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자유게시판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특정 글 클릭 시 게시글 상세</a:t>
            </a:r>
            <a:endParaRPr lang="en-US" altLang="ko-KR" sz="1200" dirty="0"/>
          </a:p>
          <a:p>
            <a:r>
              <a:rPr lang="ko-KR" altLang="en-US" sz="1200" dirty="0"/>
              <a:t>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글쓰기 버튼 클릭 시 글쓰기 </a:t>
            </a:r>
            <a:endParaRPr lang="en-US" altLang="ko-KR" sz="1200" dirty="0"/>
          </a:p>
          <a:p>
            <a:r>
              <a:rPr lang="ko-KR" altLang="en-US" sz="1200" dirty="0"/>
              <a:t>폼으로 이동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14649-FE7E-4115-BF12-3EC10394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17" y="1164916"/>
            <a:ext cx="3833925" cy="496006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68B3D27-8B26-4936-8B39-07CCC06D3CBB}"/>
              </a:ext>
            </a:extLst>
          </p:cNvPr>
          <p:cNvSpPr/>
          <p:nvPr/>
        </p:nvSpPr>
        <p:spPr>
          <a:xfrm>
            <a:off x="3440832" y="1482678"/>
            <a:ext cx="43204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B12A0E-754E-41E6-9251-9923CF18F96B}"/>
              </a:ext>
            </a:extLst>
          </p:cNvPr>
          <p:cNvSpPr/>
          <p:nvPr/>
        </p:nvSpPr>
        <p:spPr>
          <a:xfrm>
            <a:off x="920552" y="2132856"/>
            <a:ext cx="936104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8E2BC5D-8F04-469B-9E4A-882BDE3C0B34}"/>
              </a:ext>
            </a:extLst>
          </p:cNvPr>
          <p:cNvSpPr/>
          <p:nvPr/>
        </p:nvSpPr>
        <p:spPr>
          <a:xfrm>
            <a:off x="3584848" y="5589240"/>
            <a:ext cx="360040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35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4109" y="203737"/>
              <a:ext cx="1228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글 상세보기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19026" y="382732"/>
            <a:ext cx="2473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BoardContent.jsp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18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자유게시판 리스트 페이지에서 </a:t>
            </a:r>
            <a:endParaRPr lang="en-US" altLang="ko-KR" sz="1200" dirty="0"/>
          </a:p>
          <a:p>
            <a:r>
              <a:rPr lang="ko-KR" altLang="en-US" sz="1200" dirty="0"/>
              <a:t>특정 글 클릭 시 상세 페이지로 이동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4C663-52F0-4A1A-8FE3-C30FD913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6" y="1184133"/>
            <a:ext cx="4745762" cy="4947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D5CFE1-6665-45E1-AA57-1A351270C058}"/>
              </a:ext>
            </a:extLst>
          </p:cNvPr>
          <p:cNvSpPr/>
          <p:nvPr/>
        </p:nvSpPr>
        <p:spPr>
          <a:xfrm>
            <a:off x="4088904" y="1518682"/>
            <a:ext cx="576053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363D0-52B3-4A56-8A2D-3793E25188B0}"/>
              </a:ext>
            </a:extLst>
          </p:cNvPr>
          <p:cNvSpPr/>
          <p:nvPr/>
        </p:nvSpPr>
        <p:spPr>
          <a:xfrm>
            <a:off x="1046434" y="4077072"/>
            <a:ext cx="3690542" cy="1262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0AB759-85FD-4905-AAE3-66CC5A91A349}"/>
              </a:ext>
            </a:extLst>
          </p:cNvPr>
          <p:cNvSpPr/>
          <p:nvPr/>
        </p:nvSpPr>
        <p:spPr>
          <a:xfrm>
            <a:off x="1046434" y="5445224"/>
            <a:ext cx="3690542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4E0E4-4440-4DBE-9094-4AC31C55D88A}"/>
              </a:ext>
            </a:extLst>
          </p:cNvPr>
          <p:cNvSpPr/>
          <p:nvPr/>
        </p:nvSpPr>
        <p:spPr>
          <a:xfrm>
            <a:off x="1046434" y="3751153"/>
            <a:ext cx="882230" cy="3259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6D9592-5DE8-4825-9FF9-B58B7D19FEF3}"/>
              </a:ext>
            </a:extLst>
          </p:cNvPr>
          <p:cNvSpPr/>
          <p:nvPr/>
        </p:nvSpPr>
        <p:spPr>
          <a:xfrm>
            <a:off x="2407372" y="3319084"/>
            <a:ext cx="1249484" cy="432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62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마이페이지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06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63801"/>
              </p:ext>
            </p:extLst>
          </p:nvPr>
        </p:nvGraphicFramePr>
        <p:xfrm>
          <a:off x="5313040" y="3861048"/>
          <a:ext cx="3312368" cy="2232247"/>
        </p:xfrm>
        <a:graphic>
          <a:graphicData uri="http://schemas.openxmlformats.org/drawingml/2006/table">
            <a:tbl>
              <a:tblPr firstRow="1" bandRow="1"/>
              <a:tblGrid>
                <a:gridCol w="895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71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일반회원 마이페이지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168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펫시터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 마이페이지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957911">
                <a:tc gridSpan="2">
                  <a:txBody>
                    <a:bodyPr/>
                    <a:lstStyle/>
                    <a:p>
                      <a:pPr algn="r" latinLnBrk="1"/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31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7521" y="203737"/>
              <a:ext cx="143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마이페이지 홈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96647" y="398465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MyPage.jsp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394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해더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최상단</a:t>
            </a:r>
            <a:r>
              <a:rPr lang="ko-KR" altLang="en-US" sz="1200" dirty="0"/>
              <a:t> 마이페이지 버튼</a:t>
            </a:r>
            <a:endParaRPr lang="en-US" altLang="ko-KR" sz="1200" dirty="0"/>
          </a:p>
          <a:p>
            <a:r>
              <a:rPr lang="ko-KR" altLang="en-US" sz="1200" dirty="0"/>
              <a:t>클릭 시 이동하는 마이페이지 홈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회원 가입시 기재한 내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나의 산책정보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돌봄정보</a:t>
            </a:r>
            <a:r>
              <a:rPr lang="en-US" altLang="ko-KR" sz="1200" dirty="0"/>
              <a:t>, </a:t>
            </a:r>
            <a:r>
              <a:rPr lang="ko-KR" altLang="en-US" sz="1200" dirty="0"/>
              <a:t>게시물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내 정보 관리 페이지로 이동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미등록 회원은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마이페이지로 접근 불가능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등록 회원은 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버튼 클릭 시 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마이페이지로 이동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67EA19-E27F-4643-8925-135F6591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60" y="1340768"/>
            <a:ext cx="5493718" cy="442163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F10FFBD-D1AC-4705-800B-8ABD611D4849}"/>
              </a:ext>
            </a:extLst>
          </p:cNvPr>
          <p:cNvSpPr/>
          <p:nvPr/>
        </p:nvSpPr>
        <p:spPr>
          <a:xfrm>
            <a:off x="5673080" y="1360202"/>
            <a:ext cx="432045" cy="3616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F6AD4D-0DB8-43DE-8C81-55D4A2F8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65" y="2226859"/>
            <a:ext cx="916705" cy="26614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D9AF423-4E8C-4DC1-A4A6-9BF46C541166}"/>
              </a:ext>
            </a:extLst>
          </p:cNvPr>
          <p:cNvSpPr/>
          <p:nvPr/>
        </p:nvSpPr>
        <p:spPr>
          <a:xfrm>
            <a:off x="1228218" y="2255898"/>
            <a:ext cx="247697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93A8DAD3-D4B3-43CD-BB32-659BF3E89FB1}"/>
              </a:ext>
            </a:extLst>
          </p:cNvPr>
          <p:cNvSpPr/>
          <p:nvPr/>
        </p:nvSpPr>
        <p:spPr>
          <a:xfrm rot="10800000">
            <a:off x="1228218" y="2397305"/>
            <a:ext cx="247697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41149-7BA4-4FB1-913B-63676CC9EBA9}"/>
              </a:ext>
            </a:extLst>
          </p:cNvPr>
          <p:cNvSpPr txBox="1"/>
          <p:nvPr/>
        </p:nvSpPr>
        <p:spPr>
          <a:xfrm>
            <a:off x="162708" y="1964062"/>
            <a:ext cx="2342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</a:rPr>
              <a:t>펫시터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 미등록       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</a:rPr>
              <a:t>펫시터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</a:p>
        </p:txBody>
      </p:sp>
    </p:spTree>
    <p:extLst>
      <p:ext uri="{BB962C8B-B14F-4D97-AF65-F5344CB8AC3E}">
        <p14:creationId xmlns:p14="http://schemas.microsoft.com/office/powerpoint/2010/main" val="1513115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038" y="203737"/>
              <a:ext cx="1481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돌봄 신청 내역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57759" y="405167"/>
            <a:ext cx="2201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MyCareList.jsp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34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마이페이지 사이드 메뉴에서 </a:t>
            </a:r>
            <a:endParaRPr lang="en-US" altLang="ko-KR" sz="1200" dirty="0"/>
          </a:p>
          <a:p>
            <a:r>
              <a:rPr lang="ko-KR" altLang="en-US" sz="1200" dirty="0" err="1"/>
              <a:t>돌봄관리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돌봄신청내역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돌봄 신청한 내역 확인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돌봄 종료 후 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버튼 </a:t>
            </a:r>
            <a:endParaRPr lang="en-US" altLang="ko-KR" sz="1200" dirty="0"/>
          </a:p>
          <a:p>
            <a:r>
              <a:rPr lang="ko-KR" altLang="en-US" sz="1200" dirty="0"/>
              <a:t>     클릭 시 신청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돌봄 예약 신청 후 </a:t>
            </a:r>
            <a:r>
              <a:rPr lang="ko-KR" altLang="en-US" sz="1200" dirty="0" err="1"/>
              <a:t>펫시터가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승인 하면 예치금 입금 버튼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생기고 클릭 시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돌봄 비용 입금 가능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완료 후 리뷰쓰기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버튼 클릭 시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리뷰 작성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2BC89B-A548-4F24-977B-FF2C6040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08" y="1188814"/>
            <a:ext cx="6416803" cy="42286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E61C1A-CDC5-4862-88AA-1EC2E29596E1}"/>
              </a:ext>
            </a:extLst>
          </p:cNvPr>
          <p:cNvSpPr/>
          <p:nvPr/>
        </p:nvSpPr>
        <p:spPr>
          <a:xfrm>
            <a:off x="5889104" y="1268760"/>
            <a:ext cx="43204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EDD45-0D68-45D0-83FA-4B479623B8B0}"/>
              </a:ext>
            </a:extLst>
          </p:cNvPr>
          <p:cNvSpPr/>
          <p:nvPr/>
        </p:nvSpPr>
        <p:spPr>
          <a:xfrm>
            <a:off x="992560" y="3501008"/>
            <a:ext cx="576064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79631F-E91F-41EB-BB0F-850D5504951A}"/>
              </a:ext>
            </a:extLst>
          </p:cNvPr>
          <p:cNvSpPr/>
          <p:nvPr/>
        </p:nvSpPr>
        <p:spPr>
          <a:xfrm>
            <a:off x="5385048" y="2924944"/>
            <a:ext cx="648072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5BBF3CB-FF33-48F4-91AD-6CFDA40420DA}"/>
              </a:ext>
            </a:extLst>
          </p:cNvPr>
          <p:cNvSpPr/>
          <p:nvPr/>
        </p:nvSpPr>
        <p:spPr>
          <a:xfrm>
            <a:off x="5961112" y="3223644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16BE1B6-9394-47F8-B47B-F525BB7DE38F}"/>
              </a:ext>
            </a:extLst>
          </p:cNvPr>
          <p:cNvSpPr/>
          <p:nvPr/>
        </p:nvSpPr>
        <p:spPr>
          <a:xfrm>
            <a:off x="5299331" y="4221088"/>
            <a:ext cx="648072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3BBC9-DB47-4C79-8BB5-5DED2AFA5639}"/>
              </a:ext>
            </a:extLst>
          </p:cNvPr>
          <p:cNvSpPr txBox="1"/>
          <p:nvPr/>
        </p:nvSpPr>
        <p:spPr>
          <a:xfrm>
            <a:off x="5061495" y="434281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6F36E-475D-4169-895E-6CE10EAC5C8A}"/>
              </a:ext>
            </a:extLst>
          </p:cNvPr>
          <p:cNvSpPr txBox="1"/>
          <p:nvPr/>
        </p:nvSpPr>
        <p:spPr>
          <a:xfrm>
            <a:off x="6485802" y="316497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7E364-DA94-4641-A49D-816AAC8FE41B}"/>
              </a:ext>
            </a:extLst>
          </p:cNvPr>
          <p:cNvSpPr txBox="1"/>
          <p:nvPr/>
        </p:nvSpPr>
        <p:spPr>
          <a:xfrm>
            <a:off x="5709084" y="268667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507758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1038" y="203737"/>
              <a:ext cx="14812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돌봄 신청 내역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57759" y="405167"/>
            <a:ext cx="2201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MyCareList.jsp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3466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마이페이지 사이드 메뉴에서 </a:t>
            </a:r>
            <a:endParaRPr lang="en-US" altLang="ko-KR" sz="1200" dirty="0"/>
          </a:p>
          <a:p>
            <a:r>
              <a:rPr lang="ko-KR" altLang="en-US" sz="1200" dirty="0" err="1"/>
              <a:t>돌봄관리</a:t>
            </a:r>
            <a:r>
              <a:rPr lang="ko-KR" altLang="en-US" sz="1200" dirty="0"/>
              <a:t> </a:t>
            </a:r>
            <a:r>
              <a:rPr lang="en-US" altLang="ko-KR" sz="1200" dirty="0"/>
              <a:t>&gt; </a:t>
            </a:r>
            <a:r>
              <a:rPr lang="ko-KR" altLang="en-US" sz="1200" dirty="0" err="1"/>
              <a:t>돌봄신청내역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돌봄 신청한 내역 확인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돌봄 종료 후 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버튼 </a:t>
            </a:r>
            <a:endParaRPr lang="en-US" altLang="ko-KR" sz="1200" dirty="0"/>
          </a:p>
          <a:p>
            <a:r>
              <a:rPr lang="ko-KR" altLang="en-US" sz="1200" dirty="0"/>
              <a:t>     클릭 시 신청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돌봄 예약 신청 후 </a:t>
            </a:r>
            <a:r>
              <a:rPr lang="ko-KR" altLang="en-US" sz="1200" dirty="0" err="1"/>
              <a:t>펫시터가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승인 하면 예치금 입금 버튼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생기고 클릭 시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돌봄 비용 입금 가능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확정 </a:t>
            </a:r>
            <a:r>
              <a:rPr lang="en-US" altLang="ko-KR" sz="1200" dirty="0"/>
              <a:t>/ </a:t>
            </a:r>
            <a:r>
              <a:rPr lang="ko-KR" altLang="en-US" sz="1200" dirty="0"/>
              <a:t>환불 완료 후 리뷰쓰기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버튼 클릭 시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리뷰 작성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10B605-4B87-4649-AD06-D19147045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6" b="30657"/>
          <a:stretch/>
        </p:blipFill>
        <p:spPr>
          <a:xfrm>
            <a:off x="823517" y="1340768"/>
            <a:ext cx="3467238" cy="22322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DA3D84-707F-4F43-9C6F-FA07C2F2C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79" y="3567186"/>
            <a:ext cx="3326825" cy="2232248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C8A4F01-9991-4CE7-9505-27EAAC28E30E}"/>
              </a:ext>
            </a:extLst>
          </p:cNvPr>
          <p:cNvSpPr/>
          <p:nvPr/>
        </p:nvSpPr>
        <p:spPr>
          <a:xfrm>
            <a:off x="1568624" y="2924944"/>
            <a:ext cx="20162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64257FF-F87E-4056-B678-EEB0DFE00255}"/>
              </a:ext>
            </a:extLst>
          </p:cNvPr>
          <p:cNvSpPr/>
          <p:nvPr/>
        </p:nvSpPr>
        <p:spPr>
          <a:xfrm>
            <a:off x="1540993" y="5256782"/>
            <a:ext cx="2016224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7C5D17E-94C7-4B67-8016-FF06C1CF3CA1}"/>
              </a:ext>
            </a:extLst>
          </p:cNvPr>
          <p:cNvSpPr/>
          <p:nvPr/>
        </p:nvSpPr>
        <p:spPr>
          <a:xfrm>
            <a:off x="3872882" y="2945067"/>
            <a:ext cx="57605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0297A4E-9F41-4D45-8D18-12DFDD3F2710}"/>
              </a:ext>
            </a:extLst>
          </p:cNvPr>
          <p:cNvSpPr/>
          <p:nvPr/>
        </p:nvSpPr>
        <p:spPr>
          <a:xfrm>
            <a:off x="3826396" y="5253287"/>
            <a:ext cx="576059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F858C50-6D09-4C3E-8B86-A7A22F1E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79" y="5091548"/>
            <a:ext cx="2518420" cy="7555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37D9D64-1214-4057-BD47-355116B57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345" y="2830839"/>
            <a:ext cx="2415240" cy="73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6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56456" y="19496"/>
            <a:ext cx="2072680" cy="817216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3760" y="203737"/>
              <a:ext cx="1428513" cy="346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내가 쓴 게시글</a:t>
              </a:r>
              <a:endParaRPr lang="en-US" altLang="ko-KR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내가 쓴 댓글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73500" y="85263"/>
            <a:ext cx="2313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MyBoardList.jsp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56456" y="836712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7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마이페이지 사이드 메뉴에서</a:t>
            </a:r>
            <a:endParaRPr lang="en-US" altLang="ko-KR" sz="1200" dirty="0"/>
          </a:p>
          <a:p>
            <a:r>
              <a:rPr lang="ko-KR" altLang="en-US" sz="1200" dirty="0"/>
              <a:t>나의 게시물 구역의 내가 쓴 게시물</a:t>
            </a:r>
            <a:endParaRPr lang="en-US" altLang="ko-KR" sz="1200" dirty="0"/>
          </a:p>
          <a:p>
            <a:r>
              <a:rPr lang="ko-KR" altLang="en-US" sz="1200" dirty="0"/>
              <a:t>내가 쓴 댓글 페이지로 이동 가능</a:t>
            </a:r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67C221-0FD7-48CF-BD11-D9673011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5" y="1202116"/>
            <a:ext cx="5873492" cy="3634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40B8FCE-58B8-409D-A38D-EBB5BB3C0831}"/>
              </a:ext>
            </a:extLst>
          </p:cNvPr>
          <p:cNvSpPr/>
          <p:nvPr/>
        </p:nvSpPr>
        <p:spPr>
          <a:xfrm>
            <a:off x="920552" y="3645024"/>
            <a:ext cx="86409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50990-81D1-4412-8974-8B7F3AE0C587}"/>
              </a:ext>
            </a:extLst>
          </p:cNvPr>
          <p:cNvSpPr txBox="1"/>
          <p:nvPr/>
        </p:nvSpPr>
        <p:spPr>
          <a:xfrm>
            <a:off x="2092735" y="415200"/>
            <a:ext cx="2294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MyReplyList.jsp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C9AE27-2EBA-4DC1-8BB9-6BB9CCB5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34" y="4616472"/>
            <a:ext cx="5215429" cy="142968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352EB7-DCB7-40A9-A15A-CC19AA776030}"/>
              </a:ext>
            </a:extLst>
          </p:cNvPr>
          <p:cNvSpPr/>
          <p:nvPr/>
        </p:nvSpPr>
        <p:spPr>
          <a:xfrm>
            <a:off x="5457056" y="1202116"/>
            <a:ext cx="504056" cy="35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97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27" y="203737"/>
              <a:ext cx="1274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내 정보 수정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83585" y="412444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MyInfEdit.jsp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3711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마이페이지 사이드 메뉴 </a:t>
            </a:r>
            <a:endParaRPr lang="en-US" altLang="ko-KR" sz="1200" dirty="0"/>
          </a:p>
          <a:p>
            <a:r>
              <a:rPr lang="ko-KR" altLang="en-US" sz="1200" dirty="0"/>
              <a:t>내 정보 수정 버튼 클릭 시 </a:t>
            </a:r>
            <a:endParaRPr lang="en-US" altLang="ko-KR" sz="1200" dirty="0"/>
          </a:p>
          <a:p>
            <a:r>
              <a:rPr lang="ko-KR" altLang="en-US" sz="1200" dirty="0"/>
              <a:t>비밀번호 확인 페이지가 뜨고</a:t>
            </a:r>
            <a:endParaRPr lang="en-US" altLang="ko-KR" sz="1200" dirty="0"/>
          </a:p>
          <a:p>
            <a:r>
              <a:rPr lang="ko-KR" altLang="en-US" sz="1200" dirty="0"/>
              <a:t>비밀번호 일치 해야 내 정보수정</a:t>
            </a:r>
            <a:endParaRPr lang="en-US" altLang="ko-KR" sz="1200" dirty="0"/>
          </a:p>
          <a:p>
            <a:r>
              <a:rPr lang="ko-KR" altLang="en-US" sz="1200" dirty="0"/>
              <a:t>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닉네임 </a:t>
            </a:r>
            <a:r>
              <a:rPr lang="ko-KR" altLang="en-US" sz="1200" dirty="0" err="1"/>
              <a:t>중복값</a:t>
            </a:r>
            <a:r>
              <a:rPr lang="ko-KR" altLang="en-US" sz="1200" dirty="0"/>
              <a:t> 확인 기능</a:t>
            </a:r>
            <a:endParaRPr lang="en-US" altLang="ko-KR" sz="1200" dirty="0"/>
          </a:p>
          <a:p>
            <a:r>
              <a:rPr lang="ko-KR" altLang="en-US" sz="1200" dirty="0"/>
              <a:t>주소 수정은 </a:t>
            </a:r>
            <a:r>
              <a:rPr lang="ko-KR" altLang="en-US" sz="1200" dirty="0" err="1"/>
              <a:t>주소찾기</a:t>
            </a:r>
            <a:r>
              <a:rPr lang="ko-KR" altLang="en-US" sz="1200" dirty="0"/>
              <a:t> 기능으로</a:t>
            </a:r>
            <a:endParaRPr lang="en-US" altLang="ko-KR" sz="1200" dirty="0"/>
          </a:p>
          <a:p>
            <a:r>
              <a:rPr lang="ko-KR" altLang="en-US" sz="1200" dirty="0"/>
              <a:t>수정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수정하기 버튼 클릭 시 내 정보</a:t>
            </a:r>
            <a:endParaRPr lang="en-US" altLang="ko-KR" sz="1200" dirty="0"/>
          </a:p>
          <a:p>
            <a:r>
              <a:rPr lang="ko-KR" altLang="en-US" sz="1200" dirty="0"/>
              <a:t>수정 완료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2B05A-E34A-4A24-8099-BFD72D1F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02" y="1172486"/>
            <a:ext cx="3428993" cy="1663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F90D7-F08B-4457-9A6E-2D087E3B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952" y="3972498"/>
            <a:ext cx="1916113" cy="1725649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896018E-9F32-43D2-B883-A147B369A36A}"/>
              </a:ext>
            </a:extLst>
          </p:cNvPr>
          <p:cNvSpPr/>
          <p:nvPr/>
        </p:nvSpPr>
        <p:spPr>
          <a:xfrm>
            <a:off x="2234015" y="2937790"/>
            <a:ext cx="270712" cy="342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E1718-5A9D-4E5B-B1B6-E4EB93AF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03" y="3330876"/>
            <a:ext cx="3429000" cy="2957513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B24CF048-6BB6-47A3-803C-325D30C18621}"/>
              </a:ext>
            </a:extLst>
          </p:cNvPr>
          <p:cNvSpPr/>
          <p:nvPr/>
        </p:nvSpPr>
        <p:spPr>
          <a:xfrm>
            <a:off x="3152800" y="4809633"/>
            <a:ext cx="432048" cy="27555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596743-22B1-40E3-92D6-771E2AE6BC3A}"/>
              </a:ext>
            </a:extLst>
          </p:cNvPr>
          <p:cNvSpPr/>
          <p:nvPr/>
        </p:nvSpPr>
        <p:spPr>
          <a:xfrm>
            <a:off x="776536" y="2348880"/>
            <a:ext cx="43204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173BC2-1FA4-4FB9-B528-43A529D2A38C}"/>
              </a:ext>
            </a:extLst>
          </p:cNvPr>
          <p:cNvSpPr/>
          <p:nvPr/>
        </p:nvSpPr>
        <p:spPr>
          <a:xfrm>
            <a:off x="3368824" y="1169170"/>
            <a:ext cx="288031" cy="226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C4795F-E2D6-4B5B-9AFC-FAABB64A434C}"/>
              </a:ext>
            </a:extLst>
          </p:cNvPr>
          <p:cNvSpPr/>
          <p:nvPr/>
        </p:nvSpPr>
        <p:spPr>
          <a:xfrm>
            <a:off x="661202" y="4221088"/>
            <a:ext cx="3355694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AB49A88-E027-4BBB-B261-4D848E132EEE}"/>
              </a:ext>
            </a:extLst>
          </p:cNvPr>
          <p:cNvSpPr/>
          <p:nvPr/>
        </p:nvSpPr>
        <p:spPr>
          <a:xfrm>
            <a:off x="3800872" y="4807820"/>
            <a:ext cx="576064" cy="268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8E59DF4-0ECB-4B05-B4C2-96178D81B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968" y="1790822"/>
            <a:ext cx="1916096" cy="511284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B4A87EC-EB66-4B0E-8CBF-D1998A6B9E1E}"/>
              </a:ext>
            </a:extLst>
          </p:cNvPr>
          <p:cNvSpPr/>
          <p:nvPr/>
        </p:nvSpPr>
        <p:spPr>
          <a:xfrm>
            <a:off x="4180361" y="2031781"/>
            <a:ext cx="394441" cy="165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44807FE-2E3E-425F-AA7A-F478FDBFF098}"/>
              </a:ext>
            </a:extLst>
          </p:cNvPr>
          <p:cNvSpPr/>
          <p:nvPr/>
        </p:nvSpPr>
        <p:spPr>
          <a:xfrm rot="10800000">
            <a:off x="4173510" y="1857527"/>
            <a:ext cx="394441" cy="165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D26745-C948-4DC8-8EEF-D09FEE01DFBC}"/>
              </a:ext>
            </a:extLst>
          </p:cNvPr>
          <p:cNvSpPr/>
          <p:nvPr/>
        </p:nvSpPr>
        <p:spPr>
          <a:xfrm>
            <a:off x="1577936" y="5915522"/>
            <a:ext cx="1646872" cy="3728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44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orean Bold" pitchFamily="34" charset="-127"/>
                <a:ea typeface="Noto Sans Korean Bold" pitchFamily="34" charset="-127"/>
              </a:rPr>
              <a:t>ㅇ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1684" y="203737"/>
              <a:ext cx="1210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메인화면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	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142698" y="406216"/>
            <a:ext cx="3892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접속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url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main.action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main.jsp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D0F2AA-2C00-4865-BCB5-6CEE8334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74" y="1150121"/>
            <a:ext cx="6249144" cy="2861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4FE18C-FBD5-4D95-BCD2-2B755B45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56" y="4011836"/>
            <a:ext cx="6288560" cy="216687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285BD30D-92FB-487E-81F0-E415A0955926}"/>
              </a:ext>
            </a:extLst>
          </p:cNvPr>
          <p:cNvSpPr/>
          <p:nvPr/>
        </p:nvSpPr>
        <p:spPr>
          <a:xfrm>
            <a:off x="5313040" y="1196752"/>
            <a:ext cx="216024" cy="216024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8A401-19E6-431C-9713-F546D4D4AE05}"/>
              </a:ext>
            </a:extLst>
          </p:cNvPr>
          <p:cNvSpPr txBox="1"/>
          <p:nvPr/>
        </p:nvSpPr>
        <p:spPr>
          <a:xfrm>
            <a:off x="5217104" y="927838"/>
            <a:ext cx="1028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①  ②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092AD7-AA1A-460D-B4D0-8ED60CDD9951}"/>
              </a:ext>
            </a:extLst>
          </p:cNvPr>
          <p:cNvSpPr/>
          <p:nvPr/>
        </p:nvSpPr>
        <p:spPr>
          <a:xfrm>
            <a:off x="5525846" y="1226667"/>
            <a:ext cx="360040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37597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① 로그인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회원가입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</a:t>
            </a:r>
            <a:r>
              <a:rPr lang="en-US" altLang="ko-KR" sz="1200" dirty="0"/>
              <a:t>,</a:t>
            </a:r>
            <a:r>
              <a:rPr lang="ko-KR" altLang="en-US" sz="1200" dirty="0"/>
              <a:t> ⑧ 산책모임 홈으로 이동</a:t>
            </a:r>
            <a:r>
              <a:rPr lang="en-US" altLang="ko-KR" sz="1200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④</a:t>
            </a:r>
            <a:r>
              <a:rPr lang="en-US" altLang="ko-KR" sz="1200" dirty="0"/>
              <a:t>, </a:t>
            </a:r>
            <a:r>
              <a:rPr lang="ko-KR" altLang="en-US" sz="1200" dirty="0"/>
              <a:t>⑨ </a:t>
            </a:r>
            <a:r>
              <a:rPr lang="ko-KR" altLang="en-US" sz="1200" dirty="0" err="1"/>
              <a:t>펫다이어리</a:t>
            </a:r>
            <a:r>
              <a:rPr lang="ko-KR" altLang="en-US" sz="1200" dirty="0"/>
              <a:t> 홈으로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⑤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찾기 홈으로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⑥ 자유게시판으로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⑦ 고객센터로 이동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DC6C8A9-A362-4931-94DD-8B37AA1D7535}"/>
              </a:ext>
            </a:extLst>
          </p:cNvPr>
          <p:cNvSpPr/>
          <p:nvPr/>
        </p:nvSpPr>
        <p:spPr>
          <a:xfrm>
            <a:off x="3008784" y="1517116"/>
            <a:ext cx="576064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8D857EC-C335-49A2-BC9E-6A1D6A18DDD9}"/>
              </a:ext>
            </a:extLst>
          </p:cNvPr>
          <p:cNvSpPr/>
          <p:nvPr/>
        </p:nvSpPr>
        <p:spPr>
          <a:xfrm>
            <a:off x="3619700" y="1517467"/>
            <a:ext cx="576064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F5C9B5-556E-45B5-A3EE-B36D047EB3CD}"/>
              </a:ext>
            </a:extLst>
          </p:cNvPr>
          <p:cNvSpPr/>
          <p:nvPr/>
        </p:nvSpPr>
        <p:spPr>
          <a:xfrm>
            <a:off x="4195764" y="1514346"/>
            <a:ext cx="576064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AA0524D-18AA-48F2-9A59-6EF243E6D854}"/>
              </a:ext>
            </a:extLst>
          </p:cNvPr>
          <p:cNvSpPr/>
          <p:nvPr/>
        </p:nvSpPr>
        <p:spPr>
          <a:xfrm>
            <a:off x="4806680" y="1525870"/>
            <a:ext cx="576064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1BE4241-1AAE-4143-964E-74AC39265E71}"/>
              </a:ext>
            </a:extLst>
          </p:cNvPr>
          <p:cNvSpPr/>
          <p:nvPr/>
        </p:nvSpPr>
        <p:spPr>
          <a:xfrm>
            <a:off x="5385047" y="1519730"/>
            <a:ext cx="576064" cy="171598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81342-00A5-437B-972F-A475BDE5375D}"/>
              </a:ext>
            </a:extLst>
          </p:cNvPr>
          <p:cNvSpPr txBox="1"/>
          <p:nvPr/>
        </p:nvSpPr>
        <p:spPr>
          <a:xfrm>
            <a:off x="2968895" y="1273014"/>
            <a:ext cx="3395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③         ④        ⑤      ⑥              ⑦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591EA2-4341-41B2-9EBA-15F860647FFD}"/>
              </a:ext>
            </a:extLst>
          </p:cNvPr>
          <p:cNvSpPr/>
          <p:nvPr/>
        </p:nvSpPr>
        <p:spPr>
          <a:xfrm>
            <a:off x="1856656" y="3356992"/>
            <a:ext cx="792088" cy="288032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4620D3-8E02-47A5-BB28-C39367FC6E9E}"/>
              </a:ext>
            </a:extLst>
          </p:cNvPr>
          <p:cNvSpPr txBox="1"/>
          <p:nvPr/>
        </p:nvSpPr>
        <p:spPr>
          <a:xfrm>
            <a:off x="2542220" y="32714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0C0"/>
                </a:solidFill>
              </a:rPr>
              <a:t>⑧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C61D4BE-8E12-467C-BCA0-BF584968C3D0}"/>
              </a:ext>
            </a:extLst>
          </p:cNvPr>
          <p:cNvSpPr/>
          <p:nvPr/>
        </p:nvSpPr>
        <p:spPr>
          <a:xfrm>
            <a:off x="4088904" y="5157192"/>
            <a:ext cx="1008112" cy="288032"/>
          </a:xfrm>
          <a:prstGeom prst="ellipse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22FC0F-8862-4BD1-BADD-9B2781053121}"/>
              </a:ext>
            </a:extLst>
          </p:cNvPr>
          <p:cNvSpPr txBox="1"/>
          <p:nvPr/>
        </p:nvSpPr>
        <p:spPr>
          <a:xfrm>
            <a:off x="4990493" y="506358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3993369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9783" y="313855"/>
            <a:ext cx="2461872" cy="432929"/>
            <a:chOff x="-7735" y="203737"/>
            <a:chExt cx="1982967" cy="432929"/>
          </a:xfrm>
        </p:grpSpPr>
        <p:sp>
          <p:nvSpPr>
            <p:cNvPr id="28" name="직사각형 27"/>
            <p:cNvSpPr/>
            <p:nvPr/>
          </p:nvSpPr>
          <p:spPr>
            <a:xfrm>
              <a:off x="-7735" y="203737"/>
              <a:ext cx="1982967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426" y="236556"/>
              <a:ext cx="1894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마이페이지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636461" y="362806"/>
            <a:ext cx="2185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MyPage_ps.jsp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2283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일반 회원 마이페이지에서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마이페이지로  버튼 클릭</a:t>
            </a:r>
            <a:endParaRPr lang="en-US" altLang="ko-KR" sz="1200" dirty="0"/>
          </a:p>
          <a:p>
            <a:r>
              <a:rPr lang="ko-KR" altLang="en-US" sz="1200" dirty="0"/>
              <a:t>시 이동하는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홈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미등록 회원은 접근 불가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등록 정보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일반 마이페이지로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프로필 수정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신청 들어온 돌봄 내역 확인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나의 리뷰 내역 </a:t>
            </a:r>
            <a:r>
              <a:rPr lang="en-US" altLang="ko-KR" sz="1200" dirty="0"/>
              <a:t>/ </a:t>
            </a:r>
            <a:r>
              <a:rPr lang="ko-KR" altLang="en-US" sz="1200" dirty="0"/>
              <a:t>평점 확인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⑤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일정 관리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⑥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일지 작성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DEC0E9-6F9E-4000-8DE4-70D7ECF2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07" y="1247775"/>
            <a:ext cx="6219825" cy="436245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01DE1AD6-85D4-4315-826C-147EF3BD444A}"/>
              </a:ext>
            </a:extLst>
          </p:cNvPr>
          <p:cNvSpPr/>
          <p:nvPr/>
        </p:nvSpPr>
        <p:spPr>
          <a:xfrm>
            <a:off x="632520" y="2132856"/>
            <a:ext cx="1080120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465C982-2385-41AE-B255-3032AB551847}"/>
              </a:ext>
            </a:extLst>
          </p:cNvPr>
          <p:cNvSpPr/>
          <p:nvPr/>
        </p:nvSpPr>
        <p:spPr>
          <a:xfrm>
            <a:off x="632520" y="2569011"/>
            <a:ext cx="576064" cy="355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8958671-22D3-40A0-8823-2D269E6FCF71}"/>
              </a:ext>
            </a:extLst>
          </p:cNvPr>
          <p:cNvSpPr/>
          <p:nvPr/>
        </p:nvSpPr>
        <p:spPr>
          <a:xfrm>
            <a:off x="639030" y="3106506"/>
            <a:ext cx="576064" cy="355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3D924B7-C52A-4E98-8DAD-395031DF9338}"/>
              </a:ext>
            </a:extLst>
          </p:cNvPr>
          <p:cNvSpPr/>
          <p:nvPr/>
        </p:nvSpPr>
        <p:spPr>
          <a:xfrm>
            <a:off x="649867" y="3703241"/>
            <a:ext cx="576064" cy="355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3622EB1-03CA-4405-AD62-C9904BFAAFAC}"/>
              </a:ext>
            </a:extLst>
          </p:cNvPr>
          <p:cNvSpPr/>
          <p:nvPr/>
        </p:nvSpPr>
        <p:spPr>
          <a:xfrm>
            <a:off x="619446" y="4253488"/>
            <a:ext cx="576064" cy="355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95DF779-F764-4443-8044-393C83CFFBAE}"/>
              </a:ext>
            </a:extLst>
          </p:cNvPr>
          <p:cNvSpPr/>
          <p:nvPr/>
        </p:nvSpPr>
        <p:spPr>
          <a:xfrm>
            <a:off x="620913" y="4817342"/>
            <a:ext cx="576064" cy="3559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AFD6B-A2EB-4F1A-B376-4A8E9D019C49}"/>
              </a:ext>
            </a:extLst>
          </p:cNvPr>
          <p:cNvSpPr txBox="1"/>
          <p:nvPr/>
        </p:nvSpPr>
        <p:spPr>
          <a:xfrm>
            <a:off x="1215094" y="186562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FB56E-A197-4EF2-BA90-DB8B523BD1D7}"/>
              </a:ext>
            </a:extLst>
          </p:cNvPr>
          <p:cNvSpPr txBox="1"/>
          <p:nvPr/>
        </p:nvSpPr>
        <p:spPr>
          <a:xfrm>
            <a:off x="1144133" y="2703334"/>
            <a:ext cx="423514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④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⑤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2982A2-9F17-4636-A226-AF60D71137F8}"/>
              </a:ext>
            </a:extLst>
          </p:cNvPr>
          <p:cNvSpPr/>
          <p:nvPr/>
        </p:nvSpPr>
        <p:spPr>
          <a:xfrm>
            <a:off x="5457056" y="1247775"/>
            <a:ext cx="432048" cy="381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24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9784" y="313855"/>
            <a:ext cx="2461871" cy="432929"/>
            <a:chOff x="-7735" y="203737"/>
            <a:chExt cx="1982967" cy="432929"/>
          </a:xfrm>
        </p:grpSpPr>
        <p:sp>
          <p:nvSpPr>
            <p:cNvPr id="28" name="직사각형 27"/>
            <p:cNvSpPr/>
            <p:nvPr/>
          </p:nvSpPr>
          <p:spPr>
            <a:xfrm>
              <a:off x="-7735" y="203737"/>
              <a:ext cx="1982967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422" y="236556"/>
              <a:ext cx="1894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프로필 수정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667240" y="375411"/>
            <a:ext cx="3163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PetsitterUpdateForm.jsp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557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사이드 메뉴</a:t>
            </a:r>
            <a:endParaRPr lang="en-US" altLang="ko-KR" sz="1200" dirty="0"/>
          </a:p>
          <a:p>
            <a:r>
              <a:rPr lang="ko-KR" altLang="en-US" sz="1200" dirty="0"/>
              <a:t>프로필 수정 버튼 클릭 시 </a:t>
            </a:r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프로필 수정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수정 폼 작성 후 수정 버튼 클릭 시 </a:t>
            </a:r>
            <a:endParaRPr lang="en-US" altLang="ko-KR" sz="1200" dirty="0"/>
          </a:p>
          <a:p>
            <a:r>
              <a:rPr lang="ko-KR" altLang="en-US" sz="1200" dirty="0"/>
              <a:t>프로필 수정 완료</a:t>
            </a:r>
            <a:r>
              <a:rPr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B4216-7560-45AA-9711-AB4E102E0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95" y="1184355"/>
            <a:ext cx="5131676" cy="505186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7193A1-E2BF-4896-A7F5-45C6BA7FAFBE}"/>
              </a:ext>
            </a:extLst>
          </p:cNvPr>
          <p:cNvSpPr/>
          <p:nvPr/>
        </p:nvSpPr>
        <p:spPr>
          <a:xfrm>
            <a:off x="4664968" y="1136351"/>
            <a:ext cx="360038" cy="259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AFF093-D352-446B-9654-5BDEA266BEEB}"/>
              </a:ext>
            </a:extLst>
          </p:cNvPr>
          <p:cNvSpPr/>
          <p:nvPr/>
        </p:nvSpPr>
        <p:spPr>
          <a:xfrm>
            <a:off x="704528" y="2198186"/>
            <a:ext cx="504056" cy="294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C3CD2F-7BFF-448A-86DE-01395A332235}"/>
              </a:ext>
            </a:extLst>
          </p:cNvPr>
          <p:cNvSpPr/>
          <p:nvPr/>
        </p:nvSpPr>
        <p:spPr>
          <a:xfrm>
            <a:off x="3008784" y="5805264"/>
            <a:ext cx="864096" cy="4309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40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9784" y="313855"/>
            <a:ext cx="2461871" cy="432929"/>
            <a:chOff x="-7735" y="203737"/>
            <a:chExt cx="1982967" cy="432929"/>
          </a:xfrm>
        </p:grpSpPr>
        <p:sp>
          <p:nvSpPr>
            <p:cNvPr id="28" name="직사각형 27"/>
            <p:cNvSpPr/>
            <p:nvPr/>
          </p:nvSpPr>
          <p:spPr>
            <a:xfrm>
              <a:off x="-7735" y="203737"/>
              <a:ext cx="1982967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6955" y="236556"/>
              <a:ext cx="17678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돌봄 내역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(</a:t>
              </a:r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)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20752" y="360625"/>
            <a:ext cx="24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MyPsCareList.jsp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6693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사이드 메뉴</a:t>
            </a:r>
            <a:endParaRPr lang="en-US" altLang="ko-KR" sz="1200" dirty="0"/>
          </a:p>
          <a:p>
            <a:r>
              <a:rPr lang="ko-KR" altLang="en-US" sz="1200" dirty="0" err="1"/>
              <a:t>돌봄내역</a:t>
            </a:r>
            <a:r>
              <a:rPr lang="ko-KR" altLang="en-US" sz="1200" dirty="0"/>
              <a:t> 버튼 클릭 시 </a:t>
            </a:r>
            <a:r>
              <a:rPr lang="ko-KR" altLang="en-US" sz="1200" dirty="0" err="1"/>
              <a:t>돌봄내역</a:t>
            </a:r>
            <a:endParaRPr lang="en-US" altLang="ko-KR" sz="1200" dirty="0"/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예약자가 돌봄 예약 후 </a:t>
            </a:r>
            <a:r>
              <a:rPr lang="ko-KR" altLang="en-US" sz="1200" dirty="0" err="1"/>
              <a:t>펫시터가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마이페이지 돌봄 내역에서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승인</a:t>
            </a:r>
            <a:r>
              <a:rPr lang="en-US" altLang="ko-KR" sz="1200" dirty="0"/>
              <a:t>/</a:t>
            </a:r>
            <a:r>
              <a:rPr lang="ko-KR" altLang="en-US" sz="1200" dirty="0"/>
              <a:t>거절 버튼 클릭 시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돌봄 승인 또는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거절 가능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펫시터가</a:t>
            </a:r>
            <a:r>
              <a:rPr lang="ko-KR" altLang="en-US" sz="1200" dirty="0"/>
              <a:t> 승인</a:t>
            </a:r>
            <a:r>
              <a:rPr lang="en-US" altLang="ko-KR" sz="1200" dirty="0"/>
              <a:t> </a:t>
            </a:r>
            <a:r>
              <a:rPr lang="ko-KR" altLang="en-US" sz="1200" dirty="0"/>
              <a:t>후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예약자가 예치금 입금 하면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돌봄 전으로 예약상태 변화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② 돌봄 중에 일지 작성하기 버튼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클릭 시 일지 작성 가능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07A67D-4ED3-4E4D-A901-246DC3535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04" y="1234834"/>
            <a:ext cx="6382293" cy="456937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FE644FF-5828-4C26-879A-17FCD94EA732}"/>
              </a:ext>
            </a:extLst>
          </p:cNvPr>
          <p:cNvSpPr/>
          <p:nvPr/>
        </p:nvSpPr>
        <p:spPr>
          <a:xfrm>
            <a:off x="5748271" y="2924944"/>
            <a:ext cx="572881" cy="2880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56A55F9-312C-4742-B050-2D44D1ED4B2C}"/>
              </a:ext>
            </a:extLst>
          </p:cNvPr>
          <p:cNvSpPr/>
          <p:nvPr/>
        </p:nvSpPr>
        <p:spPr>
          <a:xfrm>
            <a:off x="5748271" y="4725144"/>
            <a:ext cx="716897" cy="36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034A08-727F-41AB-981A-5E936704AE48}"/>
              </a:ext>
            </a:extLst>
          </p:cNvPr>
          <p:cNvSpPr txBox="1"/>
          <p:nvPr/>
        </p:nvSpPr>
        <p:spPr>
          <a:xfrm>
            <a:off x="6237709" y="289278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2BAC6E-7695-47A0-8E81-EB22FE8C23BF}"/>
              </a:ext>
            </a:extLst>
          </p:cNvPr>
          <p:cNvSpPr txBox="1"/>
          <p:nvPr/>
        </p:nvSpPr>
        <p:spPr>
          <a:xfrm>
            <a:off x="6355072" y="466275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227CA6-B4A2-4D1C-ABB7-40A0B45612AA}"/>
              </a:ext>
            </a:extLst>
          </p:cNvPr>
          <p:cNvSpPr/>
          <p:nvPr/>
        </p:nvSpPr>
        <p:spPr>
          <a:xfrm>
            <a:off x="704528" y="3287742"/>
            <a:ext cx="1008112" cy="501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7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1.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내용내용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5DBDAA-AF32-443C-937A-2C16D4CF2EDA}"/>
              </a:ext>
            </a:extLst>
          </p:cNvPr>
          <p:cNvGrpSpPr/>
          <p:nvPr/>
        </p:nvGrpSpPr>
        <p:grpSpPr>
          <a:xfrm>
            <a:off x="199784" y="313855"/>
            <a:ext cx="2461871" cy="432929"/>
            <a:chOff x="-7735" y="203737"/>
            <a:chExt cx="1982967" cy="43292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647458A-3029-40E6-99E8-D89243B8CB42}"/>
                </a:ext>
              </a:extLst>
            </p:cNvPr>
            <p:cNvSpPr/>
            <p:nvPr/>
          </p:nvSpPr>
          <p:spPr>
            <a:xfrm>
              <a:off x="-7735" y="203737"/>
              <a:ext cx="1982967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CB51B-15B4-4C5F-9401-F669F62C7A83}"/>
                </a:ext>
              </a:extLst>
            </p:cNvPr>
            <p:cNvSpPr txBox="1"/>
            <p:nvPr/>
          </p:nvSpPr>
          <p:spPr>
            <a:xfrm>
              <a:off x="196955" y="236556"/>
              <a:ext cx="17678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돌봄 내역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(</a:t>
              </a:r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)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E782377-647A-478B-9DDE-380213C33317}"/>
              </a:ext>
            </a:extLst>
          </p:cNvPr>
          <p:cNvSpPr txBox="1"/>
          <p:nvPr/>
        </p:nvSpPr>
        <p:spPr>
          <a:xfrm>
            <a:off x="2720752" y="360625"/>
            <a:ext cx="240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MyPsCareList.jsp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921824-9298-44E9-A650-326C3DF31AAC}"/>
              </a:ext>
            </a:extLst>
          </p:cNvPr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447ED46-4D9A-4FE6-9EE5-578923FB0DDC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46F6E92-DC21-49A0-8E11-1E39CEE9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7" b="18540"/>
          <a:stretch/>
        </p:blipFill>
        <p:spPr>
          <a:xfrm>
            <a:off x="3475331" y="2046278"/>
            <a:ext cx="2345784" cy="1889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1EDC3-CF96-4A97-8118-612FF58EB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22" y="1330658"/>
            <a:ext cx="4671124" cy="21631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3AE74533-0596-4008-9C37-6F2EA67993BF}"/>
              </a:ext>
            </a:extLst>
          </p:cNvPr>
          <p:cNvSpPr/>
          <p:nvPr/>
        </p:nvSpPr>
        <p:spPr>
          <a:xfrm flipH="1">
            <a:off x="4448945" y="1253742"/>
            <a:ext cx="504055" cy="3701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972E6EF-20FA-4086-8177-C1D2A91EE44F}"/>
              </a:ext>
            </a:extLst>
          </p:cNvPr>
          <p:cNvSpPr/>
          <p:nvPr/>
        </p:nvSpPr>
        <p:spPr>
          <a:xfrm>
            <a:off x="4592960" y="1700808"/>
            <a:ext cx="216020" cy="282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89AAD3D-DE62-47B4-9F52-365792352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139" y="4358428"/>
            <a:ext cx="2389975" cy="725844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2670343-4047-43DF-AC36-6FCD4123A6B5}"/>
              </a:ext>
            </a:extLst>
          </p:cNvPr>
          <p:cNvSpPr/>
          <p:nvPr/>
        </p:nvSpPr>
        <p:spPr>
          <a:xfrm>
            <a:off x="4570437" y="4045868"/>
            <a:ext cx="216020" cy="282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D76987-F707-4404-B7B8-1E0765E27031}"/>
              </a:ext>
            </a:extLst>
          </p:cNvPr>
          <p:cNvSpPr txBox="1"/>
          <p:nvPr/>
        </p:nvSpPr>
        <p:spPr>
          <a:xfrm>
            <a:off x="6950420" y="1395862"/>
            <a:ext cx="26693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사이드 메뉴</a:t>
            </a:r>
            <a:endParaRPr lang="en-US" altLang="ko-KR" sz="1200" dirty="0"/>
          </a:p>
          <a:p>
            <a:r>
              <a:rPr lang="ko-KR" altLang="en-US" sz="1200" dirty="0" err="1"/>
              <a:t>돌봄내역</a:t>
            </a:r>
            <a:r>
              <a:rPr lang="ko-KR" altLang="en-US" sz="1200" dirty="0"/>
              <a:t> 버튼 클릭 시 </a:t>
            </a:r>
            <a:r>
              <a:rPr lang="ko-KR" altLang="en-US" sz="1200" dirty="0" err="1"/>
              <a:t>돌봄내역</a:t>
            </a:r>
            <a:endParaRPr lang="en-US" altLang="ko-KR" sz="1200" dirty="0"/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예약자가 돌봄 예약 후 </a:t>
            </a:r>
            <a:r>
              <a:rPr lang="ko-KR" altLang="en-US" sz="1200" dirty="0" err="1"/>
              <a:t>펫시터가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마이페이지 돌봄 내역에서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승인</a:t>
            </a:r>
            <a:r>
              <a:rPr lang="en-US" altLang="ko-KR" sz="1200" dirty="0"/>
              <a:t>/</a:t>
            </a:r>
            <a:r>
              <a:rPr lang="ko-KR" altLang="en-US" sz="1200" dirty="0"/>
              <a:t>거절 버튼 클릭 시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팝업창</a:t>
            </a:r>
            <a:r>
              <a:rPr lang="ko-KR" altLang="en-US" sz="1200" dirty="0"/>
              <a:t> 뜨고 돌봄 승인 또는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거절 가능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     </a:t>
            </a:r>
            <a:r>
              <a:rPr lang="ko-KR" altLang="en-US" sz="1200" dirty="0" err="1"/>
              <a:t>펫시터가</a:t>
            </a:r>
            <a:r>
              <a:rPr lang="ko-KR" altLang="en-US" sz="1200" dirty="0"/>
              <a:t> 승인</a:t>
            </a:r>
            <a:r>
              <a:rPr lang="en-US" altLang="ko-KR" sz="1200" dirty="0"/>
              <a:t> </a:t>
            </a:r>
            <a:r>
              <a:rPr lang="ko-KR" altLang="en-US" sz="1200" dirty="0"/>
              <a:t>후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예약자가 예치금 입금 하면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돌봄 전으로 예약상태 변화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② 돌봄 중에 일지 작성하기 버튼 </a:t>
            </a:r>
            <a:endParaRPr lang="en-US" altLang="ko-KR" sz="1200" dirty="0"/>
          </a:p>
          <a:p>
            <a:r>
              <a:rPr lang="en-US" altLang="ko-KR" sz="1200" dirty="0"/>
              <a:t>      </a:t>
            </a:r>
            <a:r>
              <a:rPr lang="ko-KR" altLang="en-US" sz="1200" dirty="0"/>
              <a:t>클릭 시 일지 작성 가능</a:t>
            </a:r>
            <a:endParaRPr lang="en-US" altLang="ko-KR" sz="1200" dirty="0"/>
          </a:p>
          <a:p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6AAEAB1-B940-4D79-B3BA-054AC993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434" y="3449878"/>
            <a:ext cx="1636006" cy="30099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56981D3-A709-4295-9B83-A3678DB25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1139" y="5399142"/>
            <a:ext cx="2434143" cy="725844"/>
          </a:xfrm>
          <a:prstGeom prst="rect">
            <a:avLst/>
          </a:prstGeom>
        </p:spPr>
      </p:pic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6A222A73-7271-46EC-AD83-F3F86BFF11A8}"/>
              </a:ext>
            </a:extLst>
          </p:cNvPr>
          <p:cNvSpPr/>
          <p:nvPr/>
        </p:nvSpPr>
        <p:spPr>
          <a:xfrm>
            <a:off x="4570437" y="5114508"/>
            <a:ext cx="216020" cy="282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91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315420"/>
            <a:ext cx="2450666" cy="423190"/>
            <a:chOff x="-7734" y="203737"/>
            <a:chExt cx="1566790" cy="416783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2172" y="226467"/>
              <a:ext cx="1389027" cy="39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리뷰 내역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(</a:t>
              </a:r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)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10035" y="345632"/>
            <a:ext cx="2303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MyPsReview.jsp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마이페이지 사이드 메뉴</a:t>
            </a:r>
            <a:endParaRPr lang="en-US" altLang="ko-KR" sz="1200" dirty="0"/>
          </a:p>
          <a:p>
            <a:r>
              <a:rPr lang="ko-KR" altLang="en-US" sz="1200" dirty="0"/>
              <a:t>내 리뷰목록 클릭 시 </a:t>
            </a:r>
            <a:r>
              <a:rPr lang="ko-KR" altLang="en-US" sz="1200" dirty="0" err="1"/>
              <a:t>펫시팅</a:t>
            </a:r>
            <a:endParaRPr lang="en-US" altLang="ko-KR" sz="1200" dirty="0"/>
          </a:p>
          <a:p>
            <a:r>
              <a:rPr lang="ko-KR" altLang="en-US" sz="1200" dirty="0"/>
              <a:t>후기 리스트 </a:t>
            </a:r>
            <a:r>
              <a:rPr lang="en-US" altLang="ko-KR" sz="1200" dirty="0"/>
              <a:t>/ </a:t>
            </a:r>
            <a:r>
              <a:rPr lang="ko-KR" altLang="en-US" sz="1200" dirty="0"/>
              <a:t>나의 총 평점 출력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FC0E9-2FEC-4EC3-868F-77B7F383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07" y="1321530"/>
            <a:ext cx="6221331" cy="42149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72128E0-015C-4AB4-ABE6-752C762E42D7}"/>
              </a:ext>
            </a:extLst>
          </p:cNvPr>
          <p:cNvSpPr/>
          <p:nvPr/>
        </p:nvSpPr>
        <p:spPr>
          <a:xfrm>
            <a:off x="416102" y="3861048"/>
            <a:ext cx="108050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439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관리자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07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96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99784" y="129192"/>
            <a:ext cx="2461871" cy="617592"/>
            <a:chOff x="-7735" y="19074"/>
            <a:chExt cx="1982967" cy="617592"/>
          </a:xfrm>
        </p:grpSpPr>
        <p:sp>
          <p:nvSpPr>
            <p:cNvPr id="28" name="직사각형 27"/>
            <p:cNvSpPr/>
            <p:nvPr/>
          </p:nvSpPr>
          <p:spPr>
            <a:xfrm>
              <a:off x="-7735" y="19074"/>
              <a:ext cx="1982967" cy="5847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관리자 로그인 </a:t>
              </a:r>
              <a:r>
                <a:rPr lang="en-US" altLang="ko-KR" dirty="0"/>
                <a:t>/</a:t>
              </a:r>
            </a:p>
            <a:p>
              <a:pPr algn="ctr"/>
              <a:r>
                <a:rPr lang="ko-KR" altLang="en-US" dirty="0"/>
                <a:t>관리자 메인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16039" y="236556"/>
              <a:ext cx="1487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64015" y="146510"/>
            <a:ext cx="573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경로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Adminmain.action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로그인 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AdminLogin.jsp</a:t>
            </a:r>
            <a:endParaRPr lang="en-US" altLang="ko-KR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관리자 메인 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AdminMain.jsp</a:t>
            </a:r>
            <a:endParaRPr lang="en-US" altLang="ko-KR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  <a:p>
            <a:pPr algn="r"/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 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176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Adminmain.action</a:t>
            </a:r>
            <a:r>
              <a:rPr lang="en-US" altLang="ko-KR" sz="1200" dirty="0"/>
              <a:t> </a:t>
            </a:r>
            <a:r>
              <a:rPr lang="en-US" altLang="ko-KR" sz="1200" dirty="0" err="1"/>
              <a:t>url</a:t>
            </a:r>
            <a:r>
              <a:rPr lang="en-US" altLang="ko-KR" sz="1200" dirty="0"/>
              <a:t> </a:t>
            </a:r>
            <a:r>
              <a:rPr lang="ko-KR" altLang="en-US" sz="1200" dirty="0"/>
              <a:t>요청 후 </a:t>
            </a:r>
            <a:endParaRPr lang="en-US" altLang="ko-KR" sz="1200" dirty="0"/>
          </a:p>
          <a:p>
            <a:r>
              <a:rPr lang="ko-KR" altLang="en-US" sz="1200" dirty="0"/>
              <a:t>로그인 한 후 관리자 메인 페이지</a:t>
            </a:r>
            <a:endParaRPr lang="en-US" altLang="ko-KR" sz="1200" dirty="0"/>
          </a:p>
          <a:p>
            <a:r>
              <a:rPr lang="ko-KR" altLang="en-US" sz="1200" dirty="0"/>
              <a:t>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신규 가입회원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신청 내역 확인 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관리자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승인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회원 신고 내역 확인 후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관리자 제재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게시글 신고 내역 확인 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관리자 제재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④ 댓글 신고 내역 확인 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관리자 댓글 제재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⑤ </a:t>
            </a:r>
            <a:r>
              <a:rPr lang="en-US" altLang="ko-KR" sz="1200" dirty="0"/>
              <a:t>1:1 </a:t>
            </a:r>
            <a:r>
              <a:rPr lang="ko-KR" altLang="en-US" sz="1200" dirty="0"/>
              <a:t>문의 내역 확인 후 </a:t>
            </a:r>
            <a:endParaRPr lang="en-US" altLang="ko-KR" sz="1200" dirty="0"/>
          </a:p>
          <a:p>
            <a:r>
              <a:rPr lang="en-US" altLang="ko-KR" sz="1200" dirty="0"/>
              <a:t>     </a:t>
            </a:r>
            <a:r>
              <a:rPr lang="ko-KR" altLang="en-US" sz="1200" dirty="0"/>
              <a:t>관리자 답글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⑥ 공지사항 작성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⑦ 전체 회원 리스트 출력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1C019FE-1028-4BAE-AA6E-E3446B81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7" y="1224732"/>
            <a:ext cx="3312365" cy="17916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CB3ADC-2595-42AD-A74B-458BD6A88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3673689"/>
            <a:ext cx="5601068" cy="2563623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2A8EA33D-F175-491A-BA6D-AF552DA63768}"/>
              </a:ext>
            </a:extLst>
          </p:cNvPr>
          <p:cNvSpPr/>
          <p:nvPr/>
        </p:nvSpPr>
        <p:spPr>
          <a:xfrm>
            <a:off x="2180696" y="3050645"/>
            <a:ext cx="504046" cy="556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E6BFB8-F1A7-4799-8ADA-D4B95880BBDA}"/>
              </a:ext>
            </a:extLst>
          </p:cNvPr>
          <p:cNvSpPr/>
          <p:nvPr/>
        </p:nvSpPr>
        <p:spPr>
          <a:xfrm>
            <a:off x="1712640" y="3673689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E2BCE8A-3461-436C-A350-6525F1690E01}"/>
              </a:ext>
            </a:extLst>
          </p:cNvPr>
          <p:cNvSpPr/>
          <p:nvPr/>
        </p:nvSpPr>
        <p:spPr>
          <a:xfrm>
            <a:off x="2395092" y="3703241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350588E-4448-42C8-ABA8-27DCB8106C8E}"/>
              </a:ext>
            </a:extLst>
          </p:cNvPr>
          <p:cNvSpPr/>
          <p:nvPr/>
        </p:nvSpPr>
        <p:spPr>
          <a:xfrm>
            <a:off x="3109018" y="3703240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E09CBDC-FF25-452D-8151-80E16456A048}"/>
              </a:ext>
            </a:extLst>
          </p:cNvPr>
          <p:cNvSpPr/>
          <p:nvPr/>
        </p:nvSpPr>
        <p:spPr>
          <a:xfrm>
            <a:off x="3799248" y="3710468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3B43EDF-312D-414C-884B-21592FFD0830}"/>
              </a:ext>
            </a:extLst>
          </p:cNvPr>
          <p:cNvSpPr/>
          <p:nvPr/>
        </p:nvSpPr>
        <p:spPr>
          <a:xfrm>
            <a:off x="4473922" y="3700350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4D259E5-9512-445E-8BBC-EE07F6D42226}"/>
              </a:ext>
            </a:extLst>
          </p:cNvPr>
          <p:cNvSpPr/>
          <p:nvPr/>
        </p:nvSpPr>
        <p:spPr>
          <a:xfrm>
            <a:off x="5134646" y="3710468"/>
            <a:ext cx="648072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C60377-7F10-4582-BD2F-5882C146E6B8}"/>
              </a:ext>
            </a:extLst>
          </p:cNvPr>
          <p:cNvSpPr txBox="1"/>
          <p:nvPr/>
        </p:nvSpPr>
        <p:spPr>
          <a:xfrm>
            <a:off x="1744577" y="4060532"/>
            <a:ext cx="4070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          ②          ③        ④        ⑤         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F9C7B6-C424-4021-B997-D1B8E9FF52EA}"/>
              </a:ext>
            </a:extLst>
          </p:cNvPr>
          <p:cNvSpPr/>
          <p:nvPr/>
        </p:nvSpPr>
        <p:spPr>
          <a:xfrm>
            <a:off x="1430719" y="2411525"/>
            <a:ext cx="2010113" cy="343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CE6D805-71D6-42D2-9C21-F721C19C4001}"/>
              </a:ext>
            </a:extLst>
          </p:cNvPr>
          <p:cNvSpPr/>
          <p:nvPr/>
        </p:nvSpPr>
        <p:spPr>
          <a:xfrm>
            <a:off x="1496616" y="5520939"/>
            <a:ext cx="864096" cy="36970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582D0-9A14-4E79-B2A0-9A808A29B73A}"/>
              </a:ext>
            </a:extLst>
          </p:cNvPr>
          <p:cNvSpPr txBox="1"/>
          <p:nvPr/>
        </p:nvSpPr>
        <p:spPr>
          <a:xfrm>
            <a:off x="2295614" y="553807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557499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 상세 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426322"/>
            <a:ext cx="1902684" cy="400110"/>
            <a:chOff x="-7734" y="203737"/>
            <a:chExt cx="1610007" cy="413727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3212" y="203737"/>
              <a:ext cx="1339061" cy="413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 err="1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펫시터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등록 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660767" y="48787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ED7E40-EB23-4AE1-B68E-E7A0A0F9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4" y="1673031"/>
            <a:ext cx="5080255" cy="3511937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7664835-9D3E-4D6D-BEC8-3A32F79B0FDD}"/>
              </a:ext>
            </a:extLst>
          </p:cNvPr>
          <p:cNvCxnSpPr>
            <a:cxnSpLocks/>
          </p:cNvCxnSpPr>
          <p:nvPr/>
        </p:nvCxnSpPr>
        <p:spPr>
          <a:xfrm>
            <a:off x="0" y="826432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A76E86-7DEA-4405-BC77-C4C0E146F9E6}"/>
              </a:ext>
            </a:extLst>
          </p:cNvPr>
          <p:cNvSpPr/>
          <p:nvPr/>
        </p:nvSpPr>
        <p:spPr>
          <a:xfrm>
            <a:off x="1123102" y="1811360"/>
            <a:ext cx="576064" cy="2329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9F3839-AEB2-4BD9-B49E-04E807945D3B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0F00AEC-8E9C-4B80-8B8F-C53971AF08C3}"/>
              </a:ext>
            </a:extLst>
          </p:cNvPr>
          <p:cNvSpPr txBox="1"/>
          <p:nvPr/>
        </p:nvSpPr>
        <p:spPr>
          <a:xfrm>
            <a:off x="6950420" y="1395862"/>
            <a:ext cx="24785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관리자 상단메뉴에서 </a:t>
            </a:r>
            <a:r>
              <a:rPr lang="ko-KR" altLang="en-US" sz="1200" dirty="0" err="1"/>
              <a:t>펫시터</a:t>
            </a:r>
            <a:r>
              <a:rPr lang="ko-KR" altLang="en-US" sz="1200" dirty="0"/>
              <a:t> 등록</a:t>
            </a:r>
            <a:endParaRPr lang="en-US" altLang="ko-KR" sz="1200" dirty="0"/>
          </a:p>
          <a:p>
            <a:r>
              <a:rPr lang="ko-KR" altLang="en-US" sz="1200" dirty="0"/>
              <a:t>버튼 클릭 시 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펫시터</a:t>
            </a:r>
            <a:r>
              <a:rPr lang="ko-KR" altLang="en-US" sz="1200" dirty="0"/>
              <a:t> 신청 목록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처리하기 버튼 클릭 시 상세내역 </a:t>
            </a:r>
            <a:endParaRPr lang="en-US" altLang="ko-KR" sz="1200" dirty="0"/>
          </a:p>
          <a:p>
            <a:r>
              <a:rPr lang="ko-KR" altLang="en-US" sz="1200" dirty="0" err="1"/>
              <a:t>팝업창</a:t>
            </a:r>
            <a:r>
              <a:rPr lang="ko-KR" altLang="en-US" sz="1200" dirty="0"/>
              <a:t> 뜨고 승인 </a:t>
            </a:r>
            <a:r>
              <a:rPr lang="en-US" altLang="ko-KR" sz="1200" dirty="0"/>
              <a:t>/ </a:t>
            </a:r>
            <a:r>
              <a:rPr lang="ko-KR" altLang="en-US" sz="1200" dirty="0"/>
              <a:t>반려 가능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965D92-849E-4617-B788-3C0D7F3E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983" y="3330164"/>
            <a:ext cx="2441823" cy="19962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AC85D93-B5A4-4E20-8F83-117D6FE8B09C}"/>
              </a:ext>
            </a:extLst>
          </p:cNvPr>
          <p:cNvSpPr/>
          <p:nvPr/>
        </p:nvSpPr>
        <p:spPr>
          <a:xfrm>
            <a:off x="3424681" y="4202687"/>
            <a:ext cx="504056" cy="251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82A46A8-0CB8-4F37-A6C1-51BA32987EEA}"/>
              </a:ext>
            </a:extLst>
          </p:cNvPr>
          <p:cNvSpPr/>
          <p:nvPr/>
        </p:nvSpPr>
        <p:spPr>
          <a:xfrm>
            <a:off x="4160912" y="4149080"/>
            <a:ext cx="64110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CBE5AC-075B-4A8B-B0A6-259C50A4790F}"/>
              </a:ext>
            </a:extLst>
          </p:cNvPr>
          <p:cNvSpPr/>
          <p:nvPr/>
        </p:nvSpPr>
        <p:spPr>
          <a:xfrm>
            <a:off x="6833510" y="4387853"/>
            <a:ext cx="567762" cy="265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2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 상세 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426322"/>
            <a:ext cx="1902684" cy="400110"/>
            <a:chOff x="-7734" y="203737"/>
            <a:chExt cx="1610007" cy="413727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9070" y="203737"/>
              <a:ext cx="1073203" cy="413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회원 신고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660767" y="48787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7664835-9D3E-4D6D-BEC8-3A32F79B0FDD}"/>
              </a:ext>
            </a:extLst>
          </p:cNvPr>
          <p:cNvCxnSpPr>
            <a:cxnSpLocks/>
          </p:cNvCxnSpPr>
          <p:nvPr/>
        </p:nvCxnSpPr>
        <p:spPr>
          <a:xfrm>
            <a:off x="0" y="826432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9F3839-AEB2-4BD9-B49E-04E807945D3B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48567EC-A072-4AAF-AE02-2458BAB44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08" y="1565675"/>
            <a:ext cx="5961109" cy="22745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EE044E9-C797-4587-A1D0-8A6B4C47A78F}"/>
              </a:ext>
            </a:extLst>
          </p:cNvPr>
          <p:cNvSpPr/>
          <p:nvPr/>
        </p:nvSpPr>
        <p:spPr>
          <a:xfrm>
            <a:off x="4512378" y="2636912"/>
            <a:ext cx="584638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BC4747-1F7D-4A15-9286-A1241C6E5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233" y="4071874"/>
            <a:ext cx="2355533" cy="2059845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9A7135A7-FB20-4758-A3B5-AF790349E4DB}"/>
              </a:ext>
            </a:extLst>
          </p:cNvPr>
          <p:cNvSpPr/>
          <p:nvPr/>
        </p:nvSpPr>
        <p:spPr>
          <a:xfrm>
            <a:off x="4634494" y="3331645"/>
            <a:ext cx="358369" cy="599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6A9C7C-4873-4ED1-876E-ACE716675CAB}"/>
              </a:ext>
            </a:extLst>
          </p:cNvPr>
          <p:cNvSpPr/>
          <p:nvPr/>
        </p:nvSpPr>
        <p:spPr>
          <a:xfrm>
            <a:off x="2432720" y="1565675"/>
            <a:ext cx="576064" cy="3511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A7B123-91B5-4B37-A7AD-8C3F1DEA8547}"/>
              </a:ext>
            </a:extLst>
          </p:cNvPr>
          <p:cNvSpPr/>
          <p:nvPr/>
        </p:nvSpPr>
        <p:spPr>
          <a:xfrm>
            <a:off x="5385048" y="5517232"/>
            <a:ext cx="64807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4EF19-5B4F-4484-99DF-FE69C1BA5F47}"/>
              </a:ext>
            </a:extLst>
          </p:cNvPr>
          <p:cNvSpPr txBox="1"/>
          <p:nvPr/>
        </p:nvSpPr>
        <p:spPr>
          <a:xfrm>
            <a:off x="6950420" y="1395862"/>
            <a:ext cx="24176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관리자 상단메뉴에서 회원 신고</a:t>
            </a:r>
            <a:endParaRPr lang="en-US" altLang="ko-KR" sz="1200" dirty="0"/>
          </a:p>
          <a:p>
            <a:r>
              <a:rPr lang="ko-KR" altLang="en-US" sz="1200" dirty="0"/>
              <a:t>버튼 클릭 시 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회원 신고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처리하기 버튼 클릭 시 상세내역 </a:t>
            </a:r>
            <a:endParaRPr lang="en-US" altLang="ko-KR" sz="1200" dirty="0"/>
          </a:p>
          <a:p>
            <a:r>
              <a:rPr lang="ko-KR" altLang="en-US" sz="1200" dirty="0" err="1"/>
              <a:t>팝업창</a:t>
            </a:r>
            <a:r>
              <a:rPr lang="ko-KR" altLang="en-US" sz="1200" dirty="0"/>
              <a:t> 뜨고 승인 </a:t>
            </a:r>
            <a:r>
              <a:rPr lang="en-US" altLang="ko-KR" sz="1200" dirty="0"/>
              <a:t>/ </a:t>
            </a:r>
            <a:r>
              <a:rPr lang="ko-KR" altLang="en-US" sz="1200" dirty="0"/>
              <a:t>반려 가능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7079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 상세 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426322"/>
            <a:ext cx="1902684" cy="400110"/>
            <a:chOff x="-7734" y="203737"/>
            <a:chExt cx="1610007" cy="413727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3890" y="203737"/>
              <a:ext cx="868383" cy="413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1:1</a:t>
              </a:r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문의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6136" y="487878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Small Subject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7664835-9D3E-4D6D-BEC8-3A32F79B0FDD}"/>
              </a:ext>
            </a:extLst>
          </p:cNvPr>
          <p:cNvCxnSpPr>
            <a:cxnSpLocks/>
          </p:cNvCxnSpPr>
          <p:nvPr/>
        </p:nvCxnSpPr>
        <p:spPr>
          <a:xfrm>
            <a:off x="0" y="826432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69F3839-AEB2-4BD9-B49E-04E807945D3B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5354902-C516-4272-A2C5-C3576C58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85" y="1226542"/>
            <a:ext cx="6238860" cy="18722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63DE31-B9A1-4B6A-87B4-D0777DC307F3}"/>
              </a:ext>
            </a:extLst>
          </p:cNvPr>
          <p:cNvSpPr/>
          <p:nvPr/>
        </p:nvSpPr>
        <p:spPr>
          <a:xfrm>
            <a:off x="4952959" y="1250516"/>
            <a:ext cx="504056" cy="402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C7D6A4-53BE-42A6-A518-67C3F5A209D7}"/>
              </a:ext>
            </a:extLst>
          </p:cNvPr>
          <p:cNvSpPr/>
          <p:nvPr/>
        </p:nvSpPr>
        <p:spPr>
          <a:xfrm>
            <a:off x="4952959" y="2180338"/>
            <a:ext cx="504056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8584-70B3-472B-9026-4BC68BAB2785}"/>
              </a:ext>
            </a:extLst>
          </p:cNvPr>
          <p:cNvSpPr txBox="1"/>
          <p:nvPr/>
        </p:nvSpPr>
        <p:spPr>
          <a:xfrm>
            <a:off x="6950420" y="1395862"/>
            <a:ext cx="241765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관리자 상단메뉴에서 </a:t>
            </a: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r>
              <a:rPr lang="ko-KR" altLang="en-US" sz="1200" dirty="0"/>
              <a:t>버튼 클릭 시 이동하는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회원 질문 리스트 출력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답변하기 버튼 클릭 시 상세내역 </a:t>
            </a:r>
            <a:endParaRPr lang="en-US" altLang="ko-KR" sz="1200" dirty="0"/>
          </a:p>
          <a:p>
            <a:r>
              <a:rPr lang="ko-KR" altLang="en-US" sz="1200" dirty="0" err="1"/>
              <a:t>팝업창</a:t>
            </a:r>
            <a:r>
              <a:rPr lang="ko-KR" altLang="en-US" sz="1200" dirty="0"/>
              <a:t> 뜨고 답변하기 가능</a:t>
            </a:r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DF6515C-54CA-4E1E-8D68-073E163B3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49" y="3532129"/>
            <a:ext cx="3024334" cy="2595381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0A55EAE-1033-44E0-A601-0B5187CB23C7}"/>
              </a:ext>
            </a:extLst>
          </p:cNvPr>
          <p:cNvSpPr/>
          <p:nvPr/>
        </p:nvSpPr>
        <p:spPr>
          <a:xfrm>
            <a:off x="4968702" y="2823120"/>
            <a:ext cx="358369" cy="599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F56C22-4968-467F-A0CC-C8BE48B64B1D}"/>
              </a:ext>
            </a:extLst>
          </p:cNvPr>
          <p:cNvSpPr/>
          <p:nvPr/>
        </p:nvSpPr>
        <p:spPr>
          <a:xfrm>
            <a:off x="5961112" y="5688830"/>
            <a:ext cx="504056" cy="342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6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4109" y="203737"/>
              <a:ext cx="1228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로그인 화면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	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217245" y="395372"/>
            <a:ext cx="2159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LoginForm.jsp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97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에서 로그인 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넘어오는 로그인 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로그인 실패 시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ko-KR" altLang="en-US" sz="1200" dirty="0"/>
              <a:t>로그인 폼으로 </a:t>
            </a:r>
            <a:r>
              <a:rPr lang="ko-KR" altLang="en-US" sz="1200" dirty="0" err="1"/>
              <a:t>리다이렉트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로그인 성공 후 </a:t>
            </a:r>
            <a:r>
              <a:rPr lang="ko-KR" altLang="en-US" sz="1200" dirty="0" err="1"/>
              <a:t>알림창</a:t>
            </a:r>
            <a:r>
              <a:rPr lang="ko-KR" altLang="en-US" sz="1200" dirty="0"/>
              <a:t> 뜨고 </a:t>
            </a:r>
            <a:endParaRPr lang="en-US" altLang="ko-KR" sz="1200" dirty="0"/>
          </a:p>
          <a:p>
            <a:r>
              <a:rPr lang="ko-KR" altLang="en-US" sz="1200" dirty="0"/>
              <a:t>메인으로 </a:t>
            </a:r>
            <a:r>
              <a:rPr lang="ko-KR" altLang="en-US" sz="1200" dirty="0" err="1"/>
              <a:t>리다이렉트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로그인 전</a:t>
            </a:r>
            <a:r>
              <a:rPr lang="en-US" altLang="ko-KR" sz="1200" dirty="0"/>
              <a:t>/</a:t>
            </a:r>
            <a:r>
              <a:rPr lang="ko-KR" altLang="en-US" sz="1200" dirty="0"/>
              <a:t>후 </a:t>
            </a:r>
            <a:r>
              <a:rPr lang="ko-KR" altLang="en-US" sz="1200" dirty="0" err="1"/>
              <a:t>해더</a:t>
            </a:r>
            <a:r>
              <a:rPr lang="ko-KR" altLang="en-US" sz="1200" dirty="0"/>
              <a:t> 상단 메뉴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328B2D-2BC4-44EF-B922-E17115E3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61" y="1168259"/>
            <a:ext cx="6309087" cy="24047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E60452-D4B0-4025-AEAA-5C10C0833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04" y="5175944"/>
            <a:ext cx="6461916" cy="765600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AEF5A31-1F02-483D-8139-76E3F0E646DA}"/>
              </a:ext>
            </a:extLst>
          </p:cNvPr>
          <p:cNvSpPr/>
          <p:nvPr/>
        </p:nvSpPr>
        <p:spPr>
          <a:xfrm>
            <a:off x="1630308" y="3594697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CA276E-650A-46CC-9484-AD6F24EBA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171" y="4048710"/>
            <a:ext cx="2207589" cy="6866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385BDF-42EE-44A1-8BE9-B796E67E0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83" y="4053126"/>
            <a:ext cx="2299474" cy="705712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1952E433-B9A1-4B94-A4FE-3275899A37A6}"/>
              </a:ext>
            </a:extLst>
          </p:cNvPr>
          <p:cNvSpPr/>
          <p:nvPr/>
        </p:nvSpPr>
        <p:spPr>
          <a:xfrm>
            <a:off x="1603892" y="4732478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8CE79DC5-E853-4FB4-B41B-D9CC1EA040DC}"/>
              </a:ext>
            </a:extLst>
          </p:cNvPr>
          <p:cNvSpPr/>
          <p:nvPr/>
        </p:nvSpPr>
        <p:spPr>
          <a:xfrm>
            <a:off x="5155878" y="3603273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B18E23B-326F-4B88-82E2-D165DCEFF26B}"/>
              </a:ext>
            </a:extLst>
          </p:cNvPr>
          <p:cNvSpPr/>
          <p:nvPr/>
        </p:nvSpPr>
        <p:spPr>
          <a:xfrm rot="10800000">
            <a:off x="5911037" y="3583538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EC1BDF-AF47-400E-BBE8-6D9963C0F735}"/>
              </a:ext>
            </a:extLst>
          </p:cNvPr>
          <p:cNvSpPr/>
          <p:nvPr/>
        </p:nvSpPr>
        <p:spPr>
          <a:xfrm>
            <a:off x="5241032" y="1168259"/>
            <a:ext cx="954228" cy="3164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21B130-4EE1-4627-B72C-0390C41F8CF3}"/>
              </a:ext>
            </a:extLst>
          </p:cNvPr>
          <p:cNvSpPr/>
          <p:nvPr/>
        </p:nvSpPr>
        <p:spPr>
          <a:xfrm>
            <a:off x="4475885" y="5220855"/>
            <a:ext cx="1917267" cy="3979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83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50632" y="1213678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-32498" y="351954"/>
            <a:ext cx="2881133" cy="707886"/>
            <a:chOff x="-134532" y="203737"/>
            <a:chExt cx="1693588" cy="707886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134532" y="203737"/>
              <a:ext cx="16935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      회원가입 약관동의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	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92246" y="375411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CheckJoin.jsp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17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메인 </a:t>
            </a:r>
            <a:r>
              <a:rPr lang="ko-KR" altLang="en-US" sz="1200" dirty="0" err="1"/>
              <a:t>해더</a:t>
            </a:r>
            <a:r>
              <a:rPr lang="ko-KR" altLang="en-US" sz="1200" dirty="0"/>
              <a:t> 상단 회원가입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약관동의 페이지로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약관 모두 </a:t>
            </a:r>
            <a:r>
              <a:rPr lang="ko-KR" altLang="en-US" sz="1200" dirty="0" err="1"/>
              <a:t>미체크시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경고창</a:t>
            </a:r>
            <a:r>
              <a:rPr lang="ko-KR" altLang="en-US" sz="1200" dirty="0"/>
              <a:t> 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약관 모두 체크 후 회원가입</a:t>
            </a:r>
            <a:endParaRPr lang="en-US" altLang="ko-KR" sz="1200" dirty="0"/>
          </a:p>
          <a:p>
            <a:r>
              <a:rPr lang="ko-KR" altLang="en-US" sz="1200" dirty="0"/>
              <a:t>폼으로 이동 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AEF5A31-1F02-483D-8139-76E3F0E646DA}"/>
              </a:ext>
            </a:extLst>
          </p:cNvPr>
          <p:cNvSpPr/>
          <p:nvPr/>
        </p:nvSpPr>
        <p:spPr>
          <a:xfrm>
            <a:off x="3284040" y="4244810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3C850A-0E23-4686-96DA-D9F5AAA46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32" y="1165334"/>
            <a:ext cx="6090063" cy="30193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3D8F90-B10C-4C4B-BFFC-E8632EBA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184" y="4786462"/>
            <a:ext cx="3211158" cy="961453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09B3DD2-DCA4-4E8F-9388-6E1443697A9D}"/>
              </a:ext>
            </a:extLst>
          </p:cNvPr>
          <p:cNvSpPr/>
          <p:nvPr/>
        </p:nvSpPr>
        <p:spPr>
          <a:xfrm rot="10800000">
            <a:off x="3879310" y="4248695"/>
            <a:ext cx="284223" cy="4323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62271F-AD35-4E8C-9B37-2078634E2B86}"/>
              </a:ext>
            </a:extLst>
          </p:cNvPr>
          <p:cNvSpPr/>
          <p:nvPr/>
        </p:nvSpPr>
        <p:spPr>
          <a:xfrm>
            <a:off x="6033120" y="1165334"/>
            <a:ext cx="504056" cy="391458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7179" y="203737"/>
              <a:ext cx="9750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회원가입</a:t>
              </a:r>
              <a:r>
                <a:rPr lang="en-US" altLang="ko-KR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	</a:t>
              </a:r>
              <a:endParaRPr lang="ko-KR" altLang="en-US" sz="20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+mj-ea"/>
                <a:ea typeface="+mj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81470" y="383929"/>
            <a:ext cx="1914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JoinForm.jsp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DEA3C0A-4A5A-476C-9B8E-8BC1FBCEDAE7}"/>
              </a:ext>
            </a:extLst>
          </p:cNvPr>
          <p:cNvSpPr/>
          <p:nvPr/>
        </p:nvSpPr>
        <p:spPr>
          <a:xfrm>
            <a:off x="550631" y="1213678"/>
            <a:ext cx="8866857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B4C2687-2A7A-4B14-B46E-C4F8990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7" y="1232727"/>
            <a:ext cx="6174804" cy="4227988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15341F2C-C984-402F-834D-13EF1EC5877E}"/>
              </a:ext>
            </a:extLst>
          </p:cNvPr>
          <p:cNvSpPr/>
          <p:nvPr/>
        </p:nvSpPr>
        <p:spPr>
          <a:xfrm>
            <a:off x="4115067" y="3389028"/>
            <a:ext cx="79068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7290CDC-96B5-4A8A-A0AC-1B4EDCE0313F}"/>
              </a:ext>
            </a:extLst>
          </p:cNvPr>
          <p:cNvSpPr/>
          <p:nvPr/>
        </p:nvSpPr>
        <p:spPr>
          <a:xfrm>
            <a:off x="5000255" y="3429000"/>
            <a:ext cx="405199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0672ACE-67BB-406F-8CD0-75B8DCA71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962" y="3389028"/>
            <a:ext cx="1796332" cy="197639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CE64DB3-495A-4DEF-AF42-AD57F7F1D273}"/>
              </a:ext>
            </a:extLst>
          </p:cNvPr>
          <p:cNvSpPr txBox="1"/>
          <p:nvPr/>
        </p:nvSpPr>
        <p:spPr>
          <a:xfrm>
            <a:off x="7080943" y="1302085"/>
            <a:ext cx="2236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약관 동의 폼 모두 체크 시 </a:t>
            </a:r>
            <a:endParaRPr lang="en-US" altLang="ko-KR" sz="1200" dirty="0"/>
          </a:p>
          <a:p>
            <a:r>
              <a:rPr lang="ko-KR" altLang="en-US" sz="1200" dirty="0"/>
              <a:t>넘어오는 회원가입 폼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닉네임 중복확인 </a:t>
            </a:r>
            <a:endParaRPr lang="en-US" altLang="ko-KR" sz="1200" dirty="0"/>
          </a:p>
          <a:p>
            <a:r>
              <a:rPr lang="ko-KR" altLang="en-US" sz="1200" dirty="0"/>
              <a:t>확인 후 입력항목 모두 </a:t>
            </a:r>
            <a:r>
              <a:rPr lang="ko-KR" altLang="en-US" sz="1200" dirty="0" err="1"/>
              <a:t>입력시</a:t>
            </a:r>
            <a:endParaRPr lang="en-US" altLang="ko-KR" sz="1200" dirty="0"/>
          </a:p>
          <a:p>
            <a:r>
              <a:rPr lang="ko-KR" altLang="en-US" sz="1200" dirty="0"/>
              <a:t>회원가입 완료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주소찾기</a:t>
            </a:r>
            <a:r>
              <a:rPr lang="ko-KR" altLang="en-US" sz="1200" dirty="0"/>
              <a:t> 버튼 클릭 시 </a:t>
            </a:r>
            <a:endParaRPr lang="en-US" altLang="ko-KR" sz="1200" dirty="0"/>
          </a:p>
          <a:p>
            <a:r>
              <a:rPr lang="ko-KR" altLang="en-US" sz="1200" dirty="0"/>
              <a:t>주소</a:t>
            </a:r>
            <a:r>
              <a:rPr lang="en-US" altLang="ko-KR" sz="1200" dirty="0"/>
              <a:t> </a:t>
            </a:r>
            <a:r>
              <a:rPr lang="ko-KR" altLang="en-US" sz="1200" dirty="0"/>
              <a:t>팝업 뜨고 거주지 주소에</a:t>
            </a:r>
            <a:endParaRPr lang="en-US" altLang="ko-KR" sz="1200" dirty="0"/>
          </a:p>
          <a:p>
            <a:r>
              <a:rPr lang="ko-KR" altLang="en-US" sz="1200" dirty="0"/>
              <a:t>입력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09B1CE9-19F0-4C4A-86A4-04DBC8B011B4}"/>
              </a:ext>
            </a:extLst>
          </p:cNvPr>
          <p:cNvSpPr/>
          <p:nvPr/>
        </p:nvSpPr>
        <p:spPr>
          <a:xfrm>
            <a:off x="6263324" y="1302085"/>
            <a:ext cx="586634" cy="326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3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0592" y="1268760"/>
            <a:ext cx="3960440" cy="39604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0777" y="3315211"/>
            <a:ext cx="345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산책 매칭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88124" y="1412776"/>
            <a:ext cx="244827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spc="-100" dirty="0">
                <a:gradFill>
                  <a:gsLst>
                    <a:gs pos="100000">
                      <a:schemeClr val="bg1"/>
                    </a:gs>
                    <a:gs pos="100000">
                      <a:schemeClr val="bg1">
                        <a:lumMod val="90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Raleway" pitchFamily="34" charset="0"/>
                <a:ea typeface="Noto Sans Korean Bold" pitchFamily="34" charset="-127"/>
              </a:rPr>
              <a:t>02</a:t>
            </a:r>
            <a:endParaRPr lang="ko-KR" altLang="en-US" sz="11500" spc="-100" dirty="0">
              <a:gradFill>
                <a:gsLst>
                  <a:gs pos="100000">
                    <a:schemeClr val="bg1"/>
                  </a:gs>
                  <a:gs pos="100000">
                    <a:schemeClr val="bg1">
                      <a:lumMod val="90000"/>
                    </a:schemeClr>
                  </a:gs>
                </a:gsLst>
                <a:path path="circle">
                  <a:fillToRect l="100000" t="100000"/>
                </a:path>
              </a:gradFill>
              <a:latin typeface="Raleway" pitchFamily="34" charset="0"/>
              <a:ea typeface="Noto Sans Korean Bold" pitchFamily="34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779827" y="3012718"/>
            <a:ext cx="345826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934468"/>
              </p:ext>
            </p:extLst>
          </p:nvPr>
        </p:nvGraphicFramePr>
        <p:xfrm>
          <a:off x="5385048" y="3861048"/>
          <a:ext cx="2664296" cy="1944216"/>
        </p:xfrm>
        <a:graphic>
          <a:graphicData uri="http://schemas.openxmlformats.org/drawingml/2006/table">
            <a:tbl>
              <a:tblPr firstRow="1" bandRow="1"/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1.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산책 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2.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모임 생성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1645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3.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모임 찾기 </a:t>
                      </a:r>
                      <a:r>
                        <a:rPr lang="en-US" altLang="ko-KR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/ </a:t>
                      </a:r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참여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0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="1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4. </a:t>
                      </a:r>
                      <a:endParaRPr lang="ko-KR" altLang="en-US" sz="1600" b="1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bg1">
                                  <a:lumMod val="90000"/>
                                </a:schemeClr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latin typeface="Noto Sans Korean Bold" pitchFamily="34" charset="-127"/>
                          <a:ea typeface="Noto Sans Korean Bold" pitchFamily="34" charset="-127"/>
                        </a:rPr>
                        <a:t>모임 전체 리스트</a:t>
                      </a:r>
                      <a:endParaRPr lang="en-US" altLang="ko-KR" sz="160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bg1">
                                <a:lumMod val="90000"/>
                              </a:schemeClr>
                            </a:gs>
                          </a:gsLst>
                          <a:path path="circle">
                            <a:fillToRect l="100000" t="100000"/>
                          </a:path>
                        </a:gradFill>
                        <a:latin typeface="Noto Sans Korean Bold" pitchFamily="34" charset="-127"/>
                        <a:ea typeface="Noto Sans Korean Bold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985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26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519908" y="1169170"/>
            <a:ext cx="8897588" cy="5068142"/>
          </a:xfrm>
          <a:prstGeom prst="rect">
            <a:avLst/>
          </a:prstGeom>
          <a:solidFill>
            <a:srgbClr val="FFFFFF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 algn="ctr">
              <a:lnSpc>
                <a:spcPct val="150000"/>
              </a:lnSpc>
              <a:tabLst>
                <a:tab pos="180975" algn="l"/>
              </a:tabLst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7538144" y="6520259"/>
            <a:ext cx="2311400" cy="365125"/>
          </a:xfrm>
        </p:spPr>
        <p:txBody>
          <a:bodyPr/>
          <a:lstStyle/>
          <a:p>
            <a:fld id="{516C4E17-EA00-48D7-9432-ACBDEAD51795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50420" y="942478"/>
            <a:ext cx="2467076" cy="226692"/>
          </a:xfrm>
          <a:prstGeom prst="rect">
            <a:avLst/>
          </a:prstGeom>
          <a:solidFill>
            <a:srgbClr val="122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6700" indent="-266700">
              <a:tabLst>
                <a:tab pos="180975" algn="l"/>
              </a:tabLs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화면상세설명</a:t>
            </a:r>
            <a:endParaRPr lang="en-US" altLang="ko-KR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3842" y="351954"/>
            <a:ext cx="1998838" cy="400110"/>
            <a:chOff x="-7734" y="203737"/>
            <a:chExt cx="1610007" cy="400110"/>
          </a:xfrm>
        </p:grpSpPr>
        <p:sp>
          <p:nvSpPr>
            <p:cNvPr id="28" name="직사각형 27"/>
            <p:cNvSpPr/>
            <p:nvPr/>
          </p:nvSpPr>
          <p:spPr>
            <a:xfrm>
              <a:off x="-7734" y="203737"/>
              <a:ext cx="1566790" cy="40011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7284" y="203737"/>
              <a:ext cx="81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2000" dirty="0">
                  <a:gradFill>
                    <a:gsLst>
                      <a:gs pos="100000">
                        <a:schemeClr val="bg1"/>
                      </a:gs>
                      <a:gs pos="100000">
                        <a:schemeClr val="bg1">
                          <a:lumMod val="90000"/>
                        </a:schemeClr>
                      </a:gs>
                    </a:gsLst>
                    <a:path path="circle">
                      <a:fillToRect l="100000" t="100000"/>
                    </a:path>
                  </a:gradFill>
                  <a:latin typeface="+mj-ea"/>
                  <a:ea typeface="+mj-ea"/>
                </a:rPr>
                <a:t>산책 홈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089372" y="374767"/>
            <a:ext cx="4428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접속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url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walklist.action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ko-KR" altLang="en-US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파일 </a:t>
            </a:r>
            <a:r>
              <a:rPr lang="en-US" altLang="ko-KR" sz="1600" b="1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: </a:t>
            </a:r>
            <a:r>
              <a:rPr lang="en-US" altLang="ko-KR" sz="1600" b="1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</a:rPr>
              <a:t>WalkList.jsp</a:t>
            </a:r>
            <a:endParaRPr lang="ko-KR" altLang="en-US" sz="1600" b="1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path path="circle">
                  <a:fillToRect l="100000" t="100000"/>
                </a:path>
              </a:gradFill>
            </a:endParaRPr>
          </a:p>
        </p:txBody>
      </p:sp>
      <p:cxnSp>
        <p:nvCxnSpPr>
          <p:cNvPr id="33" name="직선 연결선 32"/>
          <p:cNvCxnSpPr>
            <a:cxnSpLocks/>
          </p:cNvCxnSpPr>
          <p:nvPr/>
        </p:nvCxnSpPr>
        <p:spPr>
          <a:xfrm>
            <a:off x="73842" y="733014"/>
            <a:ext cx="9425230" cy="0"/>
          </a:xfrm>
          <a:prstGeom prst="line">
            <a:avLst/>
          </a:prstGeom>
          <a:ln w="28575">
            <a:solidFill>
              <a:srgbClr val="1D2F3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51FD24F-126E-4A38-9A2F-A1DAF7F0BDD4}"/>
              </a:ext>
            </a:extLst>
          </p:cNvPr>
          <p:cNvCxnSpPr/>
          <p:nvPr/>
        </p:nvCxnSpPr>
        <p:spPr>
          <a:xfrm>
            <a:off x="6950420" y="1169170"/>
            <a:ext cx="0" cy="506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9090FFD-CA13-4B2D-908F-897813739322}"/>
              </a:ext>
            </a:extLst>
          </p:cNvPr>
          <p:cNvSpPr txBox="1"/>
          <p:nvPr/>
        </p:nvSpPr>
        <p:spPr>
          <a:xfrm>
            <a:off x="6950420" y="1395862"/>
            <a:ext cx="24224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해더에서</a:t>
            </a:r>
            <a:r>
              <a:rPr lang="ko-KR" altLang="en-US" sz="1200" dirty="0"/>
              <a:t> 강아지 산책 메뉴 클릭 </a:t>
            </a:r>
            <a:endParaRPr lang="en-US" altLang="ko-KR" sz="1200" dirty="0"/>
          </a:p>
          <a:p>
            <a:r>
              <a:rPr lang="ko-KR" altLang="en-US" sz="1200" dirty="0"/>
              <a:t>시 넘어오는 산책 메인 페이지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산책모임 만들기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② 산책모임 찾기 폼으로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③ 산책모임 전체리스트로 이동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최근게시물 </a:t>
            </a:r>
            <a:r>
              <a:rPr lang="en-US" altLang="ko-KR" sz="1200" dirty="0"/>
              <a:t>/ </a:t>
            </a:r>
            <a:r>
              <a:rPr lang="ko-KR" altLang="en-US" sz="1200" dirty="0"/>
              <a:t>가장 가까운 </a:t>
            </a:r>
            <a:endParaRPr lang="en-US" altLang="ko-KR" sz="1200" dirty="0"/>
          </a:p>
          <a:p>
            <a:r>
              <a:rPr lang="ko-KR" altLang="en-US" sz="1200" dirty="0"/>
              <a:t>모임추천</a:t>
            </a:r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5A60C-9DB0-4DE4-A1C6-134AE601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31" y="940013"/>
            <a:ext cx="6301919" cy="33640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F07582-CE60-4701-AA50-3F84BF5E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0" y="4304101"/>
            <a:ext cx="6301920" cy="2098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320915-5D32-4894-9255-6042DF330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852" y="2636912"/>
            <a:ext cx="2556284" cy="3261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8AD642-C57C-43C2-A611-77BF77968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368" y="3009849"/>
            <a:ext cx="2608768" cy="27513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B05E2CF-1731-422B-A431-DFFAD694A1E8}"/>
              </a:ext>
            </a:extLst>
          </p:cNvPr>
          <p:cNvSpPr/>
          <p:nvPr/>
        </p:nvSpPr>
        <p:spPr>
          <a:xfrm>
            <a:off x="4520952" y="2636912"/>
            <a:ext cx="648072" cy="32614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405752A-5DA6-4866-A5B0-92E1E4B47107}"/>
              </a:ext>
            </a:extLst>
          </p:cNvPr>
          <p:cNvSpPr/>
          <p:nvPr/>
        </p:nvSpPr>
        <p:spPr>
          <a:xfrm>
            <a:off x="4538856" y="3006983"/>
            <a:ext cx="648072" cy="32614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EBAD7B9-A9BE-452F-BDD1-E63B75CD7A67}"/>
              </a:ext>
            </a:extLst>
          </p:cNvPr>
          <p:cNvSpPr/>
          <p:nvPr/>
        </p:nvSpPr>
        <p:spPr>
          <a:xfrm>
            <a:off x="3067912" y="3701535"/>
            <a:ext cx="1165008" cy="326147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C29068-FAEF-4E87-B039-009F38A718AE}"/>
              </a:ext>
            </a:extLst>
          </p:cNvPr>
          <p:cNvSpPr txBox="1"/>
          <p:nvPr/>
        </p:nvSpPr>
        <p:spPr>
          <a:xfrm>
            <a:off x="5180742" y="2581434"/>
            <a:ext cx="423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①</a:t>
            </a:r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6E280B-02C6-4DA2-B697-8031828E9D96}"/>
              </a:ext>
            </a:extLst>
          </p:cNvPr>
          <p:cNvSpPr txBox="1"/>
          <p:nvPr/>
        </p:nvSpPr>
        <p:spPr>
          <a:xfrm>
            <a:off x="4232920" y="371808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75000"/>
                  </a:schemeClr>
                </a:solidFill>
              </a:rPr>
              <a:t>③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B78D7C3-4FBC-49BC-8669-CCBC7E8E3568}"/>
              </a:ext>
            </a:extLst>
          </p:cNvPr>
          <p:cNvSpPr/>
          <p:nvPr/>
        </p:nvSpPr>
        <p:spPr>
          <a:xfrm>
            <a:off x="2869406" y="1301018"/>
            <a:ext cx="698962" cy="326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ECCE39-CB0C-4077-92A0-9DC2E68EE282}"/>
              </a:ext>
            </a:extLst>
          </p:cNvPr>
          <p:cNvSpPr/>
          <p:nvPr/>
        </p:nvSpPr>
        <p:spPr>
          <a:xfrm>
            <a:off x="926435" y="4375959"/>
            <a:ext cx="5283865" cy="11069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83DD618-92F6-4350-9C23-903068667F25}"/>
              </a:ext>
            </a:extLst>
          </p:cNvPr>
          <p:cNvSpPr/>
          <p:nvPr/>
        </p:nvSpPr>
        <p:spPr>
          <a:xfrm>
            <a:off x="926435" y="5539112"/>
            <a:ext cx="5283865" cy="966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449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5">
      <a:majorFont>
        <a:latin typeface="Raleway"/>
        <a:ea typeface="Noto Sans Korean Regular"/>
        <a:cs typeface=""/>
      </a:majorFont>
      <a:minorFont>
        <a:latin typeface="Raleway"/>
        <a:ea typeface="Noto Sans Korea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12038</TotalTime>
  <Words>2079</Words>
  <Application>Microsoft Office PowerPoint</Application>
  <PresentationFormat>A4 용지(210x297mm)</PresentationFormat>
  <Paragraphs>704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Noto Sans Korean Bold</vt:lpstr>
      <vt:lpstr>Noto Sans Korean Regular</vt:lpstr>
      <vt:lpstr>Raleway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ATC_003</dc:creator>
  <cp:lastModifiedBy>박 민하</cp:lastModifiedBy>
  <cp:revision>297</cp:revision>
  <cp:lastPrinted>2015-04-09T04:52:36Z</cp:lastPrinted>
  <dcterms:created xsi:type="dcterms:W3CDTF">2015-03-26T09:31:22Z</dcterms:created>
  <dcterms:modified xsi:type="dcterms:W3CDTF">2021-01-26T10:19:49Z</dcterms:modified>
</cp:coreProperties>
</file>